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6"/>
  </p:sldMasterIdLst>
  <p:notesMasterIdLst>
    <p:notesMasterId r:id="rId10"/>
  </p:notesMasterIdLst>
  <p:handoutMasterIdLst>
    <p:handoutMasterId r:id="rId11"/>
  </p:handoutMasterIdLst>
  <p:sldIdLst>
    <p:sldId id="257" r:id="rId7"/>
    <p:sldId id="258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7" autoAdjust="0"/>
    <p:restoredTop sz="94638"/>
  </p:normalViewPr>
  <p:slideViewPr>
    <p:cSldViewPr snapToGrid="0" snapToObjects="1">
      <p:cViewPr varScale="1">
        <p:scale>
          <a:sx n="123" d="100"/>
          <a:sy n="123" d="100"/>
        </p:scale>
        <p:origin x="106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5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handoutMaster" Target="handoutMasters/handout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4" Type="http://schemas.openxmlformats.org/officeDocument/2006/relationships/theme" Target="theme/theme1.xml"/><Relationship Id="rId9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B05621-D791-47A4-A4BD-1E71FF1320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236C2-88FB-41AB-A70F-06048C2F88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78D0F-2CF0-4225-8ED0-1AB52758FA2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F28BA-4166-4463-861B-F6207342AD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INTERNAL USE ONLY IN NOTES HANDOUT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B6A46-35A7-45AC-BAD0-957FCF598B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2343-266F-4F90-BB17-4D2C8D26B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640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A072F-89F8-4504-BC5B-E040C2DBF18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INTERNAL USE ONLY IN NOTES HANDOUT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6BC62-C100-4ED7-B210-37EEC88FD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152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INTERNAL USE ONLY IN NOTES HANDOUT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6BC62-C100-4ED7-B210-37EEC88FD6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8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flip="none" rotWithShape="1">
          <a:gsLst>
            <a:gs pos="1000">
              <a:schemeClr val="accent2"/>
            </a:gs>
            <a:gs pos="100000">
              <a:schemeClr val="accent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68EAA79-566C-1F48-B261-AFDB92674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3144" cy="68648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09115B-D016-EC4D-8F74-D806AF7E90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137" y="408797"/>
            <a:ext cx="1268546" cy="56379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990CDAD6-6C3E-724A-B02B-C1FB8BFCC7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745736"/>
            <a:ext cx="3051020" cy="888829"/>
          </a:xfrm>
        </p:spPr>
        <p:txBody>
          <a:bodyPr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Date and Presenter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F3C814-FE4D-6143-84FF-34637E60E459}"/>
              </a:ext>
            </a:extLst>
          </p:cNvPr>
          <p:cNvCxnSpPr>
            <a:cxnSpLocks/>
          </p:cNvCxnSpPr>
          <p:nvPr/>
        </p:nvCxnSpPr>
        <p:spPr>
          <a:xfrm>
            <a:off x="457200" y="4515111"/>
            <a:ext cx="669074" cy="0"/>
          </a:xfrm>
          <a:prstGeom prst="line">
            <a:avLst/>
          </a:prstGeom>
          <a:ln w="25400" cmpd="sng">
            <a:solidFill>
              <a:srgbClr val="41D5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E64E6FA-FCF5-274E-8728-024E1C312D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1875340"/>
            <a:ext cx="6673893" cy="2243932"/>
          </a:xfrm>
        </p:spPr>
        <p:txBody>
          <a:bodyPr anchor="b"/>
          <a:lstStyle>
            <a:lvl1pPr>
              <a:lnSpc>
                <a:spcPct val="81000"/>
              </a:lnSpc>
              <a:defRPr sz="6000" b="1" i="0" cap="all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688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/ 2 Charts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6492240" cy="503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732"/>
            <a:ext cx="6492240" cy="68733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 marL="231775" indent="0">
              <a:buNone/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624C802E-355B-E84E-84B2-5D8B0C6DB7BA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57200" y="1853350"/>
            <a:ext cx="3886200" cy="4028915"/>
          </a:xfrm>
        </p:spPr>
        <p:txBody>
          <a:bodyPr/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Chart Placeholder 6">
            <a:extLst>
              <a:ext uri="{FF2B5EF4-FFF2-40B4-BE49-F238E27FC236}">
                <a16:creationId xmlns:a16="http://schemas.microsoft.com/office/drawing/2014/main" id="{FFE641B6-D3B8-714C-82E3-BC2583DA48B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799066" y="1853350"/>
            <a:ext cx="3886200" cy="4028915"/>
          </a:xfrm>
        </p:spPr>
        <p:txBody>
          <a:bodyPr/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DA11AA-95A2-F44D-95E6-D9220E4D08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048" y="6325934"/>
            <a:ext cx="741776" cy="329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362FC1-C000-F847-A300-40E67569AE24}"/>
              </a:ext>
            </a:extLst>
          </p:cNvPr>
          <p:cNvSpPr txBox="1"/>
          <p:nvPr/>
        </p:nvSpPr>
        <p:spPr>
          <a:xfrm>
            <a:off x="8229600" y="6411851"/>
            <a:ext cx="457200" cy="23734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1BB0F5BA-D314-7442-8475-AB9642B6EFB5}" type="slidenum">
              <a:rPr lang="en-US" sz="900" smtClean="0">
                <a:solidFill>
                  <a:schemeClr val="bg1"/>
                </a:solidFill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74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2714" y="1014984"/>
            <a:ext cx="4764086" cy="512064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5457E-C5B8-8A4C-9880-85DF8A57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8215"/>
            <a:ext cx="8229600" cy="503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EE1280-1973-774B-8246-97B05F6E1B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1014984"/>
            <a:ext cx="3011214" cy="512064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12657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(Tan right rai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D83F37-6408-DF4E-9113-07AE7E820043}"/>
              </a:ext>
            </a:extLst>
          </p:cNvPr>
          <p:cNvSpPr/>
          <p:nvPr userDrawn="1"/>
        </p:nvSpPr>
        <p:spPr>
          <a:xfrm>
            <a:off x="6095999" y="-1"/>
            <a:ext cx="3047985" cy="6857999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5187547" cy="503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4984"/>
            <a:ext cx="5187547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32D121-B7CF-CB4F-B723-B1593AA1AB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048" y="6325934"/>
            <a:ext cx="741776" cy="329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4B6A77-701F-A046-BFD7-9D11BE787C69}"/>
              </a:ext>
            </a:extLst>
          </p:cNvPr>
          <p:cNvSpPr txBox="1"/>
          <p:nvPr userDrawn="1"/>
        </p:nvSpPr>
        <p:spPr>
          <a:xfrm>
            <a:off x="8229600" y="6411851"/>
            <a:ext cx="457200" cy="23734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1BB0F5BA-D314-7442-8475-AB9642B6EFB5}" type="slidenum">
              <a:rPr lang="en-US" sz="900" smtClean="0"/>
              <a:pPr algn="r"/>
              <a:t>‹#›</a:t>
            </a:fld>
            <a:endParaRPr lang="en-US" sz="9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5EE411-25EA-234E-B146-E2B215B5966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9048" y="0"/>
            <a:ext cx="3044952" cy="6858000"/>
          </a:xfrm>
          <a:noFill/>
        </p:spPr>
        <p:txBody>
          <a:bodyPr/>
          <a:lstStyle/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68751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(Dark green right rail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5187547" cy="503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4984"/>
            <a:ext cx="5187547" cy="51206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5EE411-25EA-234E-B146-E2B215B5966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9048" y="0"/>
            <a:ext cx="3044952" cy="6858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add picture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2B002-20EA-3847-BC97-30C30AB370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048" y="6325934"/>
            <a:ext cx="741776" cy="32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79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(Tan left rai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D83F37-6408-DF4E-9113-07AE7E820043}"/>
              </a:ext>
            </a:extLst>
          </p:cNvPr>
          <p:cNvSpPr/>
          <p:nvPr userDrawn="1"/>
        </p:nvSpPr>
        <p:spPr>
          <a:xfrm>
            <a:off x="0" y="-1"/>
            <a:ext cx="6099048" cy="6858001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E54A5B-8FA1-7D44-98D9-0438BD65AE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048" y="6325934"/>
            <a:ext cx="741776" cy="329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A81B90-4646-7041-8A63-0841E1E02DEF}"/>
              </a:ext>
            </a:extLst>
          </p:cNvPr>
          <p:cNvSpPr txBox="1"/>
          <p:nvPr userDrawn="1"/>
        </p:nvSpPr>
        <p:spPr>
          <a:xfrm>
            <a:off x="8229600" y="6411851"/>
            <a:ext cx="457200" cy="23734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1BB0F5BA-D314-7442-8475-AB9642B6EFB5}" type="slidenum">
              <a:rPr lang="en-US" sz="900" smtClean="0"/>
              <a:pPr algn="r"/>
              <a:t>‹#›</a:t>
            </a:fld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5187547" cy="503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4984"/>
            <a:ext cx="5187547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5EE411-25EA-234E-B146-E2B215B5966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9048" y="0"/>
            <a:ext cx="3044952" cy="6858000"/>
          </a:xfrm>
          <a:noFill/>
        </p:spPr>
        <p:txBody>
          <a:bodyPr/>
          <a:lstStyle/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0626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9805072-1EF0-1840-B166-F8B1ED4122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6857995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07208"/>
            <a:ext cx="6126480" cy="2353007"/>
          </a:xfrm>
        </p:spPr>
        <p:txBody>
          <a:bodyPr anchor="t"/>
          <a:lstStyle>
            <a:lvl1pPr algn="l">
              <a:lnSpc>
                <a:spcPct val="90000"/>
              </a:lnSpc>
              <a:defRPr sz="5400" b="1" i="0" cap="all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675268"/>
            <a:ext cx="3660668" cy="738049"/>
          </a:xfrm>
        </p:spPr>
        <p:txBody>
          <a:bodyPr anchor="b"/>
          <a:lstStyle>
            <a:lvl1pPr marL="0" indent="0">
              <a:lnSpc>
                <a:spcPct val="81000"/>
              </a:lnSpc>
              <a:buNone/>
              <a:defRPr lang="en-US" sz="1600" b="1" kern="1200" cap="all" baseline="0" dirty="0">
                <a:solidFill>
                  <a:srgbClr val="43D53C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SUB-TITLE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F763DD-3363-7345-B3AC-4CB8C7ABBA67}"/>
              </a:ext>
            </a:extLst>
          </p:cNvPr>
          <p:cNvCxnSpPr>
            <a:cxnSpLocks/>
          </p:cNvCxnSpPr>
          <p:nvPr/>
        </p:nvCxnSpPr>
        <p:spPr>
          <a:xfrm>
            <a:off x="457200" y="2575931"/>
            <a:ext cx="669074" cy="0"/>
          </a:xfrm>
          <a:prstGeom prst="line">
            <a:avLst/>
          </a:prstGeom>
          <a:ln w="25400" cmpd="sng">
            <a:solidFill>
              <a:srgbClr val="43D5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259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Tan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8749F-C8E0-D74F-9E8E-55F43650FBF9}"/>
              </a:ext>
            </a:extLst>
          </p:cNvPr>
          <p:cNvSpPr/>
          <p:nvPr userDrawn="1"/>
        </p:nvSpPr>
        <p:spPr>
          <a:xfrm>
            <a:off x="4572000" y="-1"/>
            <a:ext cx="4572000" cy="6858001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28051"/>
            <a:ext cx="3660668" cy="1225826"/>
          </a:xfrm>
        </p:spPr>
        <p:txBody>
          <a:bodyPr anchor="b"/>
          <a:lstStyle>
            <a:lvl1pPr algn="l">
              <a:lnSpc>
                <a:spcPct val="90000"/>
              </a:lnSpc>
              <a:defRPr sz="3500" b="1" i="0" cap="all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602736"/>
            <a:ext cx="3660668" cy="738049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lang="en-US" sz="16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988E94-9FB5-4549-9BC6-9D0D3595A2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048" y="6325934"/>
            <a:ext cx="741776" cy="329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F589D-5CBB-C347-990E-B47EA7623D96}"/>
              </a:ext>
            </a:extLst>
          </p:cNvPr>
          <p:cNvSpPr txBox="1"/>
          <p:nvPr userDrawn="1"/>
        </p:nvSpPr>
        <p:spPr>
          <a:xfrm>
            <a:off x="8229600" y="6411851"/>
            <a:ext cx="457200" cy="23734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1BB0F5BA-D314-7442-8475-AB9642B6EFB5}" type="slidenum">
              <a:rPr lang="en-US" sz="900" smtClean="0"/>
              <a:pPr algn="r"/>
              <a:t>‹#›</a:t>
            </a:fld>
            <a:endParaRPr lang="en-US" sz="900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9805072-1EF0-1840-B166-F8B1ED4122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6857995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5494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Dark Green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8749F-C8E0-D74F-9E8E-55F43650FBF9}"/>
              </a:ext>
            </a:extLst>
          </p:cNvPr>
          <p:cNvSpPr/>
          <p:nvPr userDrawn="1"/>
        </p:nvSpPr>
        <p:spPr>
          <a:xfrm>
            <a:off x="4572000" y="-1"/>
            <a:ext cx="4572000" cy="68580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28051"/>
            <a:ext cx="3660668" cy="1225826"/>
          </a:xfrm>
        </p:spPr>
        <p:txBody>
          <a:bodyPr anchor="b"/>
          <a:lstStyle>
            <a:lvl1pPr algn="l">
              <a:lnSpc>
                <a:spcPct val="90000"/>
              </a:lnSpc>
              <a:defRPr sz="3500" b="1" i="0" cap="all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602736"/>
            <a:ext cx="3660668" cy="738049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lang="en-US" sz="16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988E94-9FB5-4549-9BC6-9D0D3595A2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048" y="6325934"/>
            <a:ext cx="741776" cy="329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F589D-5CBB-C347-990E-B47EA7623D96}"/>
              </a:ext>
            </a:extLst>
          </p:cNvPr>
          <p:cNvSpPr txBox="1"/>
          <p:nvPr userDrawn="1"/>
        </p:nvSpPr>
        <p:spPr>
          <a:xfrm>
            <a:off x="8229600" y="6411851"/>
            <a:ext cx="457200" cy="23734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1BB0F5BA-D314-7442-8475-AB9642B6EFB5}" type="slidenum">
              <a:rPr lang="en-US" sz="900" smtClean="0">
                <a:solidFill>
                  <a:schemeClr val="bg1"/>
                </a:solidFill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9805072-1EF0-1840-B166-F8B1ED4122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685799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83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41C3D2-7BFE-A049-BDBC-DE08E0B6663B}"/>
              </a:ext>
            </a:extLst>
          </p:cNvPr>
          <p:cNvCxnSpPr>
            <a:cxnSpLocks/>
          </p:cNvCxnSpPr>
          <p:nvPr userDrawn="1"/>
        </p:nvCxnSpPr>
        <p:spPr>
          <a:xfrm>
            <a:off x="6090708" y="3144580"/>
            <a:ext cx="0" cy="3713420"/>
          </a:xfrm>
          <a:prstGeom prst="line">
            <a:avLst/>
          </a:prstGeom>
          <a:ln w="15875" cap="rnd" cmpd="sng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732"/>
            <a:ext cx="8229602" cy="14064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7938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240547-3458-884A-97C1-A60B9BCBC81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2785425"/>
            <a:ext cx="3886200" cy="140641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 marL="7938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DC505-4978-E845-AE2D-92878813D16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00" y="4552120"/>
            <a:ext cx="3886200" cy="140641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 marL="7938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7DA86F-5D5B-2640-A48C-5027B9AE8FC0}"/>
              </a:ext>
            </a:extLst>
          </p:cNvPr>
          <p:cNvSpPr>
            <a:spLocks noChangeAspect="1"/>
          </p:cNvSpPr>
          <p:nvPr userDrawn="1"/>
        </p:nvSpPr>
        <p:spPr>
          <a:xfrm>
            <a:off x="5999268" y="3089347"/>
            <a:ext cx="182880" cy="18288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149C42-E3FB-E844-8863-064FCD3A9311}"/>
              </a:ext>
            </a:extLst>
          </p:cNvPr>
          <p:cNvSpPr>
            <a:spLocks noChangeAspect="1"/>
          </p:cNvSpPr>
          <p:nvPr userDrawn="1"/>
        </p:nvSpPr>
        <p:spPr>
          <a:xfrm>
            <a:off x="5999268" y="4858247"/>
            <a:ext cx="182880" cy="18288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3B136C-D5E5-A64B-AE92-5EF8E2CA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740C58C-2500-794A-A76D-C0A6E43EF65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31202" y="2811762"/>
            <a:ext cx="2355578" cy="738049"/>
          </a:xfrm>
          <a:custGeom>
            <a:avLst/>
            <a:gdLst>
              <a:gd name="connsiteX0" fmla="*/ 111317 w 2355578"/>
              <a:gd name="connsiteY0" fmla="*/ 0 h 738049"/>
              <a:gd name="connsiteX1" fmla="*/ 2355578 w 2355578"/>
              <a:gd name="connsiteY1" fmla="*/ 0 h 738049"/>
              <a:gd name="connsiteX2" fmla="*/ 2355578 w 2355578"/>
              <a:gd name="connsiteY2" fmla="*/ 738049 h 738049"/>
              <a:gd name="connsiteX3" fmla="*/ 111317 w 2355578"/>
              <a:gd name="connsiteY3" fmla="*/ 738049 h 738049"/>
              <a:gd name="connsiteX4" fmla="*/ 111317 w 2355578"/>
              <a:gd name="connsiteY4" fmla="*/ 480341 h 738049"/>
              <a:gd name="connsiteX5" fmla="*/ 0 w 2355578"/>
              <a:gd name="connsiteY5" fmla="*/ 369024 h 738049"/>
              <a:gd name="connsiteX6" fmla="*/ 111317 w 2355578"/>
              <a:gd name="connsiteY6" fmla="*/ 257708 h 73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5578" h="738049">
                <a:moveTo>
                  <a:pt x="111317" y="0"/>
                </a:moveTo>
                <a:lnTo>
                  <a:pt x="2355578" y="0"/>
                </a:lnTo>
                <a:lnTo>
                  <a:pt x="2355578" y="738049"/>
                </a:lnTo>
                <a:lnTo>
                  <a:pt x="111317" y="738049"/>
                </a:lnTo>
                <a:lnTo>
                  <a:pt x="111317" y="480341"/>
                </a:lnTo>
                <a:lnTo>
                  <a:pt x="0" y="369024"/>
                </a:lnTo>
                <a:lnTo>
                  <a:pt x="111317" y="25770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tIns="91440" rIns="91440" bIns="9144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1200" b="0" kern="1200" cap="none" baseline="0" dirty="0">
                <a:solidFill>
                  <a:schemeClr val="bg1"/>
                </a:solidFill>
                <a:latin typeface="+mn-lt"/>
                <a:ea typeface="+mn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5D3F335-39BB-0742-AB52-D5588CF01FE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331202" y="4580662"/>
            <a:ext cx="2355578" cy="738049"/>
          </a:xfrm>
          <a:custGeom>
            <a:avLst/>
            <a:gdLst>
              <a:gd name="connsiteX0" fmla="*/ 111317 w 2355578"/>
              <a:gd name="connsiteY0" fmla="*/ 0 h 738049"/>
              <a:gd name="connsiteX1" fmla="*/ 2355578 w 2355578"/>
              <a:gd name="connsiteY1" fmla="*/ 0 h 738049"/>
              <a:gd name="connsiteX2" fmla="*/ 2355578 w 2355578"/>
              <a:gd name="connsiteY2" fmla="*/ 738049 h 738049"/>
              <a:gd name="connsiteX3" fmla="*/ 111317 w 2355578"/>
              <a:gd name="connsiteY3" fmla="*/ 738049 h 738049"/>
              <a:gd name="connsiteX4" fmla="*/ 111317 w 2355578"/>
              <a:gd name="connsiteY4" fmla="*/ 480341 h 738049"/>
              <a:gd name="connsiteX5" fmla="*/ 0 w 2355578"/>
              <a:gd name="connsiteY5" fmla="*/ 369024 h 738049"/>
              <a:gd name="connsiteX6" fmla="*/ 111317 w 2355578"/>
              <a:gd name="connsiteY6" fmla="*/ 257708 h 73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5578" h="738049">
                <a:moveTo>
                  <a:pt x="111317" y="0"/>
                </a:moveTo>
                <a:lnTo>
                  <a:pt x="2355578" y="0"/>
                </a:lnTo>
                <a:lnTo>
                  <a:pt x="2355578" y="738049"/>
                </a:lnTo>
                <a:lnTo>
                  <a:pt x="111317" y="738049"/>
                </a:lnTo>
                <a:lnTo>
                  <a:pt x="111317" y="480341"/>
                </a:lnTo>
                <a:lnTo>
                  <a:pt x="0" y="369024"/>
                </a:lnTo>
                <a:lnTo>
                  <a:pt x="111317" y="25770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tIns="91440" rIns="91440" bIns="9144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1200" b="0" kern="1200" cap="none" baseline="0" dirty="0">
                <a:solidFill>
                  <a:schemeClr val="bg1"/>
                </a:solidFill>
                <a:latin typeface="+mn-lt"/>
                <a:ea typeface="+mn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D6EB1B2-739A-C542-B6CB-159AD19CAC2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800584" y="2958683"/>
            <a:ext cx="954156" cy="470318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lang="en-US" sz="2800" b="1" i="0" kern="1200" dirty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28A96B3-428C-B94B-B10D-5A64C0609745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800584" y="4726741"/>
            <a:ext cx="954156" cy="470318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lang="en-US" sz="2800" b="1" i="0" kern="1200" dirty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0000</a:t>
            </a:r>
          </a:p>
        </p:txBody>
      </p:sp>
    </p:spTree>
    <p:extLst>
      <p:ext uri="{BB962C8B-B14F-4D97-AF65-F5344CB8AC3E}">
        <p14:creationId xmlns:p14="http://schemas.microsoft.com/office/powerpoint/2010/main" val="2829752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Dark 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41C3D2-7BFE-A049-BDBC-DE08E0B6663B}"/>
              </a:ext>
            </a:extLst>
          </p:cNvPr>
          <p:cNvCxnSpPr>
            <a:cxnSpLocks/>
          </p:cNvCxnSpPr>
          <p:nvPr userDrawn="1"/>
        </p:nvCxnSpPr>
        <p:spPr>
          <a:xfrm>
            <a:off x="6084571" y="0"/>
            <a:ext cx="0" cy="4952519"/>
          </a:xfrm>
          <a:prstGeom prst="line">
            <a:avLst/>
          </a:prstGeom>
          <a:ln w="15875" cap="rnd" cmpd="sng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240547-3458-884A-97C1-A60B9BCBC81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2785425"/>
            <a:ext cx="3886200" cy="140641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 marL="7938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DC505-4978-E845-AE2D-92878813D16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00" y="4552120"/>
            <a:ext cx="3886200" cy="140641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 marL="7938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7DA86F-5D5B-2640-A48C-5027B9AE8FC0}"/>
              </a:ext>
            </a:extLst>
          </p:cNvPr>
          <p:cNvSpPr>
            <a:spLocks noChangeAspect="1"/>
          </p:cNvSpPr>
          <p:nvPr userDrawn="1"/>
        </p:nvSpPr>
        <p:spPr>
          <a:xfrm>
            <a:off x="5999268" y="3089142"/>
            <a:ext cx="182880" cy="18288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149C42-E3FB-E844-8863-064FCD3A9311}"/>
              </a:ext>
            </a:extLst>
          </p:cNvPr>
          <p:cNvSpPr>
            <a:spLocks noChangeAspect="1"/>
          </p:cNvSpPr>
          <p:nvPr userDrawn="1"/>
        </p:nvSpPr>
        <p:spPr>
          <a:xfrm>
            <a:off x="5999268" y="4858247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F7512E7-57D0-694C-9BAE-54D6CF5BD18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7200" y="1018732"/>
            <a:ext cx="3886200" cy="140641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 marL="7938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A9AB62-0AC1-E34A-B37A-147A731949AB}"/>
              </a:ext>
            </a:extLst>
          </p:cNvPr>
          <p:cNvSpPr>
            <a:spLocks noChangeAspect="1"/>
          </p:cNvSpPr>
          <p:nvPr userDrawn="1"/>
        </p:nvSpPr>
        <p:spPr>
          <a:xfrm>
            <a:off x="5999268" y="1322447"/>
            <a:ext cx="182880" cy="18288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A36DA16-1EBA-6E4E-A1D0-A98CD0321AD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331202" y="4580662"/>
            <a:ext cx="2355578" cy="738049"/>
          </a:xfrm>
          <a:custGeom>
            <a:avLst/>
            <a:gdLst>
              <a:gd name="connsiteX0" fmla="*/ 111317 w 2355578"/>
              <a:gd name="connsiteY0" fmla="*/ 0 h 738049"/>
              <a:gd name="connsiteX1" fmla="*/ 2355578 w 2355578"/>
              <a:gd name="connsiteY1" fmla="*/ 0 h 738049"/>
              <a:gd name="connsiteX2" fmla="*/ 2355578 w 2355578"/>
              <a:gd name="connsiteY2" fmla="*/ 738049 h 738049"/>
              <a:gd name="connsiteX3" fmla="*/ 111317 w 2355578"/>
              <a:gd name="connsiteY3" fmla="*/ 738049 h 738049"/>
              <a:gd name="connsiteX4" fmla="*/ 111317 w 2355578"/>
              <a:gd name="connsiteY4" fmla="*/ 480341 h 738049"/>
              <a:gd name="connsiteX5" fmla="*/ 0 w 2355578"/>
              <a:gd name="connsiteY5" fmla="*/ 369024 h 738049"/>
              <a:gd name="connsiteX6" fmla="*/ 111317 w 2355578"/>
              <a:gd name="connsiteY6" fmla="*/ 257708 h 73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5578" h="738049">
                <a:moveTo>
                  <a:pt x="111317" y="0"/>
                </a:moveTo>
                <a:lnTo>
                  <a:pt x="2355578" y="0"/>
                </a:lnTo>
                <a:lnTo>
                  <a:pt x="2355578" y="738049"/>
                </a:lnTo>
                <a:lnTo>
                  <a:pt x="111317" y="738049"/>
                </a:lnTo>
                <a:lnTo>
                  <a:pt x="111317" y="480341"/>
                </a:lnTo>
                <a:lnTo>
                  <a:pt x="0" y="369024"/>
                </a:lnTo>
                <a:lnTo>
                  <a:pt x="111317" y="2577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228600" tIns="91440" rIns="91440" bIns="9144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1200" b="0" kern="1200" cap="none" baseline="0" dirty="0">
                <a:solidFill>
                  <a:schemeClr val="bg1"/>
                </a:solidFill>
                <a:latin typeface="+mn-lt"/>
                <a:ea typeface="+mn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A8CEB5A-3B15-8541-B438-9165A8840A8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331202" y="2811557"/>
            <a:ext cx="2355578" cy="738049"/>
          </a:xfrm>
          <a:custGeom>
            <a:avLst/>
            <a:gdLst>
              <a:gd name="connsiteX0" fmla="*/ 111317 w 2355578"/>
              <a:gd name="connsiteY0" fmla="*/ 0 h 738049"/>
              <a:gd name="connsiteX1" fmla="*/ 2355578 w 2355578"/>
              <a:gd name="connsiteY1" fmla="*/ 0 h 738049"/>
              <a:gd name="connsiteX2" fmla="*/ 2355578 w 2355578"/>
              <a:gd name="connsiteY2" fmla="*/ 738049 h 738049"/>
              <a:gd name="connsiteX3" fmla="*/ 111317 w 2355578"/>
              <a:gd name="connsiteY3" fmla="*/ 738049 h 738049"/>
              <a:gd name="connsiteX4" fmla="*/ 111317 w 2355578"/>
              <a:gd name="connsiteY4" fmla="*/ 480341 h 738049"/>
              <a:gd name="connsiteX5" fmla="*/ 0 w 2355578"/>
              <a:gd name="connsiteY5" fmla="*/ 369024 h 738049"/>
              <a:gd name="connsiteX6" fmla="*/ 111317 w 2355578"/>
              <a:gd name="connsiteY6" fmla="*/ 257708 h 73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5578" h="738049">
                <a:moveTo>
                  <a:pt x="111317" y="0"/>
                </a:moveTo>
                <a:lnTo>
                  <a:pt x="2355578" y="0"/>
                </a:lnTo>
                <a:lnTo>
                  <a:pt x="2355578" y="738049"/>
                </a:lnTo>
                <a:lnTo>
                  <a:pt x="111317" y="738049"/>
                </a:lnTo>
                <a:lnTo>
                  <a:pt x="111317" y="480341"/>
                </a:lnTo>
                <a:lnTo>
                  <a:pt x="0" y="369024"/>
                </a:lnTo>
                <a:lnTo>
                  <a:pt x="111317" y="25770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tIns="91440" rIns="91440" bIns="9144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1200" b="0" kern="1200" cap="none" baseline="0" dirty="0">
                <a:solidFill>
                  <a:schemeClr val="bg1"/>
                </a:solidFill>
                <a:latin typeface="+mn-lt"/>
                <a:ea typeface="+mn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AF05FB2-77FB-A94D-B8C2-9D75B746DED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331202" y="1044862"/>
            <a:ext cx="2355578" cy="738049"/>
          </a:xfrm>
          <a:custGeom>
            <a:avLst/>
            <a:gdLst>
              <a:gd name="connsiteX0" fmla="*/ 111317 w 2355578"/>
              <a:gd name="connsiteY0" fmla="*/ 0 h 738049"/>
              <a:gd name="connsiteX1" fmla="*/ 2355578 w 2355578"/>
              <a:gd name="connsiteY1" fmla="*/ 0 h 738049"/>
              <a:gd name="connsiteX2" fmla="*/ 2355578 w 2355578"/>
              <a:gd name="connsiteY2" fmla="*/ 738049 h 738049"/>
              <a:gd name="connsiteX3" fmla="*/ 111317 w 2355578"/>
              <a:gd name="connsiteY3" fmla="*/ 738049 h 738049"/>
              <a:gd name="connsiteX4" fmla="*/ 111317 w 2355578"/>
              <a:gd name="connsiteY4" fmla="*/ 480341 h 738049"/>
              <a:gd name="connsiteX5" fmla="*/ 0 w 2355578"/>
              <a:gd name="connsiteY5" fmla="*/ 369024 h 738049"/>
              <a:gd name="connsiteX6" fmla="*/ 111317 w 2355578"/>
              <a:gd name="connsiteY6" fmla="*/ 257708 h 73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5578" h="738049">
                <a:moveTo>
                  <a:pt x="111317" y="0"/>
                </a:moveTo>
                <a:lnTo>
                  <a:pt x="2355578" y="0"/>
                </a:lnTo>
                <a:lnTo>
                  <a:pt x="2355578" y="738049"/>
                </a:lnTo>
                <a:lnTo>
                  <a:pt x="111317" y="738049"/>
                </a:lnTo>
                <a:lnTo>
                  <a:pt x="111317" y="480341"/>
                </a:lnTo>
                <a:lnTo>
                  <a:pt x="0" y="369024"/>
                </a:lnTo>
                <a:lnTo>
                  <a:pt x="111317" y="25770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tIns="91440" rIns="91440" bIns="9144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1200" b="0" kern="1200" cap="none" baseline="0" dirty="0">
                <a:solidFill>
                  <a:schemeClr val="bg1"/>
                </a:solidFill>
                <a:latin typeface="+mn-lt"/>
                <a:ea typeface="+mn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742B24F-E621-CC4A-B8B9-3743071039F2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800584" y="1191782"/>
            <a:ext cx="954156" cy="470318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lang="en-US" sz="2800" b="1" i="0" kern="1200" dirty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557ABDB-17B4-AB47-B16E-735BD59C514C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800584" y="2958683"/>
            <a:ext cx="954156" cy="470318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lang="en-US" sz="2800" b="1" i="0" kern="1200" dirty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F165694-E9A5-4345-97F3-2638D17F1E4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800584" y="4726741"/>
            <a:ext cx="954156" cy="470318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lang="en-US" sz="2800" b="1" i="0" kern="1200" dirty="0">
                <a:solidFill>
                  <a:schemeClr val="accent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0000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2E661C-C545-6147-BD15-5B2CD38C1E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048" y="6325934"/>
            <a:ext cx="741776" cy="3296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2BDDE7-9093-B948-A2FC-75FAB859A48A}"/>
              </a:ext>
            </a:extLst>
          </p:cNvPr>
          <p:cNvSpPr txBox="1"/>
          <p:nvPr userDrawn="1"/>
        </p:nvSpPr>
        <p:spPr>
          <a:xfrm>
            <a:off x="8229600" y="6411851"/>
            <a:ext cx="457200" cy="23734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1BB0F5BA-D314-7442-8475-AB9642B6EFB5}" type="slidenum">
              <a:rPr lang="en-US" sz="900" smtClean="0">
                <a:solidFill>
                  <a:schemeClr val="bg1"/>
                </a:solidFill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61179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4C39941-82F9-3F40-A5C3-917CE0F45E1C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C5BA6D-DFD7-AE48-AE24-88B361E560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417011A-CF03-0D44-804D-66FE6F370B8F}"/>
                </a:ext>
              </a:extLst>
            </p:cNvPr>
            <p:cNvSpPr txBox="1"/>
            <p:nvPr userDrawn="1"/>
          </p:nvSpPr>
          <p:spPr>
            <a:xfrm>
              <a:off x="5203597" y="4589985"/>
              <a:ext cx="271420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b="1" baseline="0" dirty="0">
                  <a:solidFill>
                    <a:srgbClr val="FF0000">
                      <a:alpha val="61000"/>
                    </a:srgbClr>
                  </a:solidFill>
                </a:rPr>
                <a:t>FPO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E0B7BC4-0E8D-7D47-B9E1-77990FED50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137" y="408797"/>
            <a:ext cx="1268546" cy="563798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ADD78AC6-389C-454D-8615-71659DBB7D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745736"/>
            <a:ext cx="3051020" cy="888829"/>
          </a:xfrm>
        </p:spPr>
        <p:txBody>
          <a:bodyPr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Date and Presenter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F62AD4-E560-814C-995F-9767381FEAFF}"/>
              </a:ext>
            </a:extLst>
          </p:cNvPr>
          <p:cNvCxnSpPr>
            <a:cxnSpLocks/>
          </p:cNvCxnSpPr>
          <p:nvPr/>
        </p:nvCxnSpPr>
        <p:spPr>
          <a:xfrm>
            <a:off x="457200" y="4515111"/>
            <a:ext cx="669074" cy="0"/>
          </a:xfrm>
          <a:prstGeom prst="line">
            <a:avLst/>
          </a:prstGeom>
          <a:ln w="25400" cmpd="sng">
            <a:solidFill>
              <a:srgbClr val="41D5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9B65967A-B8A6-A849-998A-9E1B65573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1871370"/>
            <a:ext cx="6673893" cy="2243932"/>
          </a:xfrm>
        </p:spPr>
        <p:txBody>
          <a:bodyPr anchor="b"/>
          <a:lstStyle>
            <a:lvl1pPr>
              <a:lnSpc>
                <a:spcPct val="81000"/>
              </a:lnSpc>
              <a:defRPr sz="6000" b="1" i="0" cap="all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6029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Large 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044269"/>
            <a:ext cx="7772400" cy="2952501"/>
          </a:xfrm>
        </p:spPr>
        <p:txBody>
          <a:bodyPr anchor="b" anchorCtr="0"/>
          <a:lstStyle>
            <a:lvl1pPr marL="287338" indent="-287338" algn="l">
              <a:lnSpc>
                <a:spcPct val="82000"/>
              </a:lnSpc>
              <a:tabLst/>
              <a:defRPr sz="4000" b="0" i="0" cap="all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“Click to edit quote”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313544"/>
            <a:ext cx="7772400" cy="1500187"/>
          </a:xfrm>
        </p:spPr>
        <p:txBody>
          <a:bodyPr anchor="t"/>
          <a:lstStyle>
            <a:lvl1pPr marL="287338" indent="0">
              <a:buNone/>
              <a:tabLst/>
              <a:defRPr sz="1600" b="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name,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E8AEAD-754C-C843-9994-7B474C7ED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048" y="6325934"/>
            <a:ext cx="741776" cy="329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0789BD-83EC-0D48-B5A3-2D51DF3A944C}"/>
              </a:ext>
            </a:extLst>
          </p:cNvPr>
          <p:cNvSpPr txBox="1"/>
          <p:nvPr/>
        </p:nvSpPr>
        <p:spPr>
          <a:xfrm>
            <a:off x="8229600" y="6411851"/>
            <a:ext cx="457200" cy="23734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1BB0F5BA-D314-7442-8475-AB9642B6EFB5}" type="slidenum">
              <a:rPr lang="en-US" sz="900" smtClean="0">
                <a:solidFill>
                  <a:schemeClr val="bg1"/>
                </a:solidFill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684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3349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388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D47D73-113E-434F-8880-DA6019099E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8419" y="2706170"/>
            <a:ext cx="1927163" cy="8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25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Patter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6492240" cy="503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732"/>
            <a:ext cx="649224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41DC1-2791-BC4C-B61C-0026E3798A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96798"/>
            <a:ext cx="9144000" cy="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35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Patter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14983"/>
            <a:ext cx="3886200" cy="512064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14983"/>
            <a:ext cx="3889248" cy="512064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05460-065B-BC49-A2AF-6EEA29AC5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96798"/>
            <a:ext cx="9144000" cy="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888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hart Patter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6492240" cy="503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732"/>
            <a:ext cx="6492240" cy="68733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 marL="231775" indent="0">
              <a:buNone/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624C802E-355B-E84E-84B2-5D8B0C6DB7BA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57200" y="1853350"/>
            <a:ext cx="8226532" cy="4028915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EB611-89E5-FE45-8089-B2D818A758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96798"/>
            <a:ext cx="9144000" cy="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957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2 Charts Patter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6492240" cy="503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732"/>
            <a:ext cx="6492240" cy="68733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 marL="231775" indent="0">
              <a:buNone/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624C802E-355B-E84E-84B2-5D8B0C6DB7BA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57200" y="1853350"/>
            <a:ext cx="3886200" cy="402891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Chart Placeholder 6">
            <a:extLst>
              <a:ext uri="{FF2B5EF4-FFF2-40B4-BE49-F238E27FC236}">
                <a16:creationId xmlns:a16="http://schemas.microsoft.com/office/drawing/2014/main" id="{FFE641B6-D3B8-714C-82E3-BC2583DA48B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799066" y="1853350"/>
            <a:ext cx="3886200" cy="402891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Click icon to add chart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D6C4D6-4E46-7D4A-9A1B-AEA9B5DCB3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96798"/>
            <a:ext cx="9144000" cy="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98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able Patter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183F5EF3-B8F6-994B-BBB5-1D0B50C4240C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57200" y="1852613"/>
            <a:ext cx="8226532" cy="4029075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6492240" cy="503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732"/>
            <a:ext cx="6492240" cy="68733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 marL="231775" indent="0">
              <a:buNone/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49DA90-952B-2D40-B569-DB361D7F7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96798"/>
            <a:ext cx="9144000" cy="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048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Caption Patter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2714" y="1014984"/>
            <a:ext cx="4764086" cy="512064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5457E-C5B8-8A4C-9880-85DF8A57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8215"/>
            <a:ext cx="8229600" cy="503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EE1280-1973-774B-8246-97B05F6E1B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1014984"/>
            <a:ext cx="3011214" cy="512064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E615F-82F9-E545-BFA7-916902FE8A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96798"/>
            <a:ext cx="9144000" cy="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4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bg>
      <p:bgPr>
        <a:gradFill flip="none" rotWithShape="1">
          <a:gsLst>
            <a:gs pos="0">
              <a:schemeClr val="accent4"/>
            </a:gs>
            <a:gs pos="100000">
              <a:srgbClr val="8CFF6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E8E11E-1202-DB48-89C5-E503EC2CF0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745736"/>
            <a:ext cx="3051020" cy="888829"/>
          </a:xfrm>
        </p:spPr>
        <p:txBody>
          <a:bodyPr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Date and Presenter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E222A3-1BE0-6B49-A567-DD8DED2F036D}"/>
              </a:ext>
            </a:extLst>
          </p:cNvPr>
          <p:cNvCxnSpPr>
            <a:cxnSpLocks/>
          </p:cNvCxnSpPr>
          <p:nvPr/>
        </p:nvCxnSpPr>
        <p:spPr>
          <a:xfrm>
            <a:off x="457200" y="4515111"/>
            <a:ext cx="669074" cy="0"/>
          </a:xfrm>
          <a:prstGeom prst="line">
            <a:avLst/>
          </a:prstGeom>
          <a:ln w="25400" cmpd="sng">
            <a:solidFill>
              <a:srgbClr val="41D5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12ECFA2D-3C3B-8544-BFC6-1C2224F81A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1871370"/>
            <a:ext cx="6673893" cy="2243932"/>
          </a:xfrm>
        </p:spPr>
        <p:txBody>
          <a:bodyPr anchor="b"/>
          <a:lstStyle>
            <a:lvl1pPr>
              <a:lnSpc>
                <a:spcPct val="81000"/>
              </a:lnSpc>
              <a:defRPr sz="6000" b="1" i="0" cap="all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CBF111-2DD5-9E48-963E-C9C041C3E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137" y="408797"/>
            <a:ext cx="1268546" cy="5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53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Content Patter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2CE4DAA-6867-8D4B-9146-74A5F883C53E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457200" y="1014983"/>
            <a:ext cx="5179246" cy="288713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3" name="Группа 69">
            <a:extLst>
              <a:ext uri="{FF2B5EF4-FFF2-40B4-BE49-F238E27FC236}">
                <a16:creationId xmlns:a16="http://schemas.microsoft.com/office/drawing/2014/main" id="{38CCA696-E2D7-D540-9505-8F84D0CCD36D}"/>
              </a:ext>
            </a:extLst>
          </p:cNvPr>
          <p:cNvGrpSpPr/>
          <p:nvPr userDrawn="1"/>
        </p:nvGrpSpPr>
        <p:grpSpPr>
          <a:xfrm>
            <a:off x="6003235" y="1014983"/>
            <a:ext cx="2683566" cy="5114858"/>
            <a:chOff x="-3543473" y="-4875014"/>
            <a:chExt cx="3414713" cy="6508750"/>
          </a:xfrm>
          <a:effectLst>
            <a:reflection blurRad="50800" stA="50000" endPos="2000" dist="38100" dir="5400000" sy="-100000" algn="bl" rotWithShape="0"/>
          </a:effectLst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441E9D78-CA31-5040-A675-409FF5695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8" y="-4875014"/>
              <a:ext cx="3357563" cy="6508750"/>
            </a:xfrm>
            <a:custGeom>
              <a:avLst/>
              <a:gdLst>
                <a:gd name="T0" fmla="*/ 595 w 690"/>
                <a:gd name="T1" fmla="*/ 1338 h 1338"/>
                <a:gd name="T2" fmla="*/ 95 w 690"/>
                <a:gd name="T3" fmla="*/ 1338 h 1338"/>
                <a:gd name="T4" fmla="*/ 0 w 690"/>
                <a:gd name="T5" fmla="*/ 1243 h 1338"/>
                <a:gd name="T6" fmla="*/ 0 w 690"/>
                <a:gd name="T7" fmla="*/ 95 h 1338"/>
                <a:gd name="T8" fmla="*/ 95 w 690"/>
                <a:gd name="T9" fmla="*/ 0 h 1338"/>
                <a:gd name="T10" fmla="*/ 595 w 690"/>
                <a:gd name="T11" fmla="*/ 0 h 1338"/>
                <a:gd name="T12" fmla="*/ 690 w 690"/>
                <a:gd name="T13" fmla="*/ 95 h 1338"/>
                <a:gd name="T14" fmla="*/ 690 w 690"/>
                <a:gd name="T15" fmla="*/ 1243 h 1338"/>
                <a:gd name="T16" fmla="*/ 595 w 690"/>
                <a:gd name="T17" fmla="*/ 1338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338">
                  <a:moveTo>
                    <a:pt x="595" y="1338"/>
                  </a:moveTo>
                  <a:cubicBezTo>
                    <a:pt x="95" y="1338"/>
                    <a:pt x="95" y="1338"/>
                    <a:pt x="95" y="1338"/>
                  </a:cubicBezTo>
                  <a:cubicBezTo>
                    <a:pt x="43" y="1338"/>
                    <a:pt x="0" y="1296"/>
                    <a:pt x="0" y="124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42"/>
                    <a:pt x="43" y="0"/>
                    <a:pt x="95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48" y="0"/>
                    <a:pt x="690" y="42"/>
                    <a:pt x="690" y="95"/>
                  </a:cubicBezTo>
                  <a:cubicBezTo>
                    <a:pt x="690" y="1243"/>
                    <a:pt x="690" y="1243"/>
                    <a:pt x="690" y="1243"/>
                  </a:cubicBezTo>
                  <a:cubicBezTo>
                    <a:pt x="690" y="1296"/>
                    <a:pt x="648" y="1338"/>
                    <a:pt x="595" y="133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C6EF9BFF-4014-3F4F-8358-DAE6D5A78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56160" y="-4816276"/>
              <a:ext cx="3240088" cy="6391275"/>
            </a:xfrm>
            <a:custGeom>
              <a:avLst/>
              <a:gdLst>
                <a:gd name="T0" fmla="*/ 583 w 666"/>
                <a:gd name="T1" fmla="*/ 1314 h 1314"/>
                <a:gd name="T2" fmla="*/ 83 w 666"/>
                <a:gd name="T3" fmla="*/ 1314 h 1314"/>
                <a:gd name="T4" fmla="*/ 0 w 666"/>
                <a:gd name="T5" fmla="*/ 1231 h 1314"/>
                <a:gd name="T6" fmla="*/ 0 w 666"/>
                <a:gd name="T7" fmla="*/ 83 h 1314"/>
                <a:gd name="T8" fmla="*/ 83 w 666"/>
                <a:gd name="T9" fmla="*/ 0 h 1314"/>
                <a:gd name="T10" fmla="*/ 583 w 666"/>
                <a:gd name="T11" fmla="*/ 0 h 1314"/>
                <a:gd name="T12" fmla="*/ 666 w 666"/>
                <a:gd name="T13" fmla="*/ 83 h 1314"/>
                <a:gd name="T14" fmla="*/ 666 w 666"/>
                <a:gd name="T15" fmla="*/ 1231 h 1314"/>
                <a:gd name="T16" fmla="*/ 583 w 666"/>
                <a:gd name="T17" fmla="*/ 1314 h 1314"/>
                <a:gd name="T18" fmla="*/ 83 w 666"/>
                <a:gd name="T19" fmla="*/ 2 h 1314"/>
                <a:gd name="T20" fmla="*/ 2 w 666"/>
                <a:gd name="T21" fmla="*/ 83 h 1314"/>
                <a:gd name="T22" fmla="*/ 2 w 666"/>
                <a:gd name="T23" fmla="*/ 1231 h 1314"/>
                <a:gd name="T24" fmla="*/ 83 w 666"/>
                <a:gd name="T25" fmla="*/ 1312 h 1314"/>
                <a:gd name="T26" fmla="*/ 583 w 666"/>
                <a:gd name="T27" fmla="*/ 1312 h 1314"/>
                <a:gd name="T28" fmla="*/ 664 w 666"/>
                <a:gd name="T29" fmla="*/ 1231 h 1314"/>
                <a:gd name="T30" fmla="*/ 664 w 666"/>
                <a:gd name="T31" fmla="*/ 83 h 1314"/>
                <a:gd name="T32" fmla="*/ 583 w 666"/>
                <a:gd name="T33" fmla="*/ 2 h 1314"/>
                <a:gd name="T34" fmla="*/ 83 w 666"/>
                <a:gd name="T35" fmla="*/ 2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6" h="1314">
                  <a:moveTo>
                    <a:pt x="583" y="1314"/>
                  </a:moveTo>
                  <a:cubicBezTo>
                    <a:pt x="83" y="1314"/>
                    <a:pt x="83" y="1314"/>
                    <a:pt x="83" y="1314"/>
                  </a:cubicBezTo>
                  <a:cubicBezTo>
                    <a:pt x="37" y="1314"/>
                    <a:pt x="0" y="1277"/>
                    <a:pt x="0" y="123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37"/>
                    <a:pt x="37" y="0"/>
                    <a:pt x="83" y="0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629" y="0"/>
                    <a:pt x="666" y="37"/>
                    <a:pt x="666" y="83"/>
                  </a:cubicBezTo>
                  <a:cubicBezTo>
                    <a:pt x="666" y="1231"/>
                    <a:pt x="666" y="1231"/>
                    <a:pt x="666" y="1231"/>
                  </a:cubicBezTo>
                  <a:cubicBezTo>
                    <a:pt x="666" y="1277"/>
                    <a:pt x="629" y="1314"/>
                    <a:pt x="583" y="1314"/>
                  </a:cubicBezTo>
                  <a:close/>
                  <a:moveTo>
                    <a:pt x="83" y="2"/>
                  </a:moveTo>
                  <a:cubicBezTo>
                    <a:pt x="38" y="2"/>
                    <a:pt x="2" y="38"/>
                    <a:pt x="2" y="83"/>
                  </a:cubicBezTo>
                  <a:cubicBezTo>
                    <a:pt x="2" y="1231"/>
                    <a:pt x="2" y="1231"/>
                    <a:pt x="2" y="1231"/>
                  </a:cubicBezTo>
                  <a:cubicBezTo>
                    <a:pt x="2" y="1276"/>
                    <a:pt x="38" y="1312"/>
                    <a:pt x="83" y="1312"/>
                  </a:cubicBezTo>
                  <a:cubicBezTo>
                    <a:pt x="583" y="1312"/>
                    <a:pt x="583" y="1312"/>
                    <a:pt x="583" y="1312"/>
                  </a:cubicBezTo>
                  <a:cubicBezTo>
                    <a:pt x="628" y="1312"/>
                    <a:pt x="664" y="1276"/>
                    <a:pt x="664" y="1231"/>
                  </a:cubicBezTo>
                  <a:cubicBezTo>
                    <a:pt x="664" y="83"/>
                    <a:pt x="664" y="83"/>
                    <a:pt x="664" y="83"/>
                  </a:cubicBezTo>
                  <a:cubicBezTo>
                    <a:pt x="664" y="38"/>
                    <a:pt x="628" y="2"/>
                    <a:pt x="583" y="2"/>
                  </a:cubicBezTo>
                  <a:lnTo>
                    <a:pt x="83" y="2"/>
                  </a:lnTo>
                  <a:close/>
                </a:path>
              </a:pathLst>
            </a:cu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6C090625-2102-3649-B4B2-62A371745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30585" y="-4679751"/>
              <a:ext cx="393700" cy="73025"/>
            </a:xfrm>
            <a:custGeom>
              <a:avLst/>
              <a:gdLst>
                <a:gd name="T0" fmla="*/ 74 w 81"/>
                <a:gd name="T1" fmla="*/ 0 h 15"/>
                <a:gd name="T2" fmla="*/ 7 w 81"/>
                <a:gd name="T3" fmla="*/ 0 h 15"/>
                <a:gd name="T4" fmla="*/ 0 w 81"/>
                <a:gd name="T5" fmla="*/ 7 h 15"/>
                <a:gd name="T6" fmla="*/ 7 w 81"/>
                <a:gd name="T7" fmla="*/ 15 h 15"/>
                <a:gd name="T8" fmla="*/ 74 w 81"/>
                <a:gd name="T9" fmla="*/ 15 h 15"/>
                <a:gd name="T10" fmla="*/ 81 w 81"/>
                <a:gd name="T11" fmla="*/ 7 h 15"/>
                <a:gd name="T12" fmla="*/ 74 w 81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5">
                  <a:moveTo>
                    <a:pt x="7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5"/>
                    <a:pt x="7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8" y="15"/>
                    <a:pt x="81" y="11"/>
                    <a:pt x="81" y="7"/>
                  </a:cubicBezTo>
                  <a:cubicBezTo>
                    <a:pt x="81" y="3"/>
                    <a:pt x="78" y="0"/>
                    <a:pt x="74" y="0"/>
                  </a:cubicBezTo>
                  <a:close/>
                </a:path>
              </a:pathLst>
            </a:cu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AF48B1F0-19C6-DB4A-B180-BBD4A3055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3" y="-3463726"/>
              <a:ext cx="28575" cy="388938"/>
            </a:xfrm>
            <a:custGeom>
              <a:avLst/>
              <a:gdLst>
                <a:gd name="T0" fmla="*/ 0 w 6"/>
                <a:gd name="T1" fmla="*/ 4 h 80"/>
                <a:gd name="T2" fmla="*/ 0 w 6"/>
                <a:gd name="T3" fmla="*/ 76 h 80"/>
                <a:gd name="T4" fmla="*/ 5 w 6"/>
                <a:gd name="T5" fmla="*/ 80 h 80"/>
                <a:gd name="T6" fmla="*/ 6 w 6"/>
                <a:gd name="T7" fmla="*/ 80 h 80"/>
                <a:gd name="T8" fmla="*/ 6 w 6"/>
                <a:gd name="T9" fmla="*/ 0 h 80"/>
                <a:gd name="T10" fmla="*/ 5 w 6"/>
                <a:gd name="T11" fmla="*/ 0 h 80"/>
                <a:gd name="T12" fmla="*/ 0 w 6"/>
                <a:gd name="T13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0">
                  <a:moveTo>
                    <a:pt x="0" y="4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5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4333DC53-907E-EE44-8C4E-8088A7BE2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3" y="-3916164"/>
              <a:ext cx="28575" cy="209550"/>
            </a:xfrm>
            <a:custGeom>
              <a:avLst/>
              <a:gdLst>
                <a:gd name="T0" fmla="*/ 5 w 6"/>
                <a:gd name="T1" fmla="*/ 0 h 43"/>
                <a:gd name="T2" fmla="*/ 0 w 6"/>
                <a:gd name="T3" fmla="*/ 4 h 43"/>
                <a:gd name="T4" fmla="*/ 0 w 6"/>
                <a:gd name="T5" fmla="*/ 39 h 43"/>
                <a:gd name="T6" fmla="*/ 5 w 6"/>
                <a:gd name="T7" fmla="*/ 43 h 43"/>
                <a:gd name="T8" fmla="*/ 6 w 6"/>
                <a:gd name="T9" fmla="*/ 43 h 43"/>
                <a:gd name="T10" fmla="*/ 6 w 6"/>
                <a:gd name="T11" fmla="*/ 0 h 43"/>
                <a:gd name="T12" fmla="*/ 5 w 6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3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3"/>
                    <a:pt x="5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6931AA10-E5D4-E447-A4F3-2AB904648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3" y="-2943026"/>
              <a:ext cx="28575" cy="388938"/>
            </a:xfrm>
            <a:custGeom>
              <a:avLst/>
              <a:gdLst>
                <a:gd name="T0" fmla="*/ 0 w 6"/>
                <a:gd name="T1" fmla="*/ 4 h 80"/>
                <a:gd name="T2" fmla="*/ 0 w 6"/>
                <a:gd name="T3" fmla="*/ 76 h 80"/>
                <a:gd name="T4" fmla="*/ 5 w 6"/>
                <a:gd name="T5" fmla="*/ 80 h 80"/>
                <a:gd name="T6" fmla="*/ 6 w 6"/>
                <a:gd name="T7" fmla="*/ 80 h 80"/>
                <a:gd name="T8" fmla="*/ 6 w 6"/>
                <a:gd name="T9" fmla="*/ 0 h 80"/>
                <a:gd name="T10" fmla="*/ 5 w 6"/>
                <a:gd name="T11" fmla="*/ 0 h 80"/>
                <a:gd name="T12" fmla="*/ 0 w 6"/>
                <a:gd name="T13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0">
                  <a:moveTo>
                    <a:pt x="0" y="4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5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B043CB3B-2150-EF4C-861A-F186B90C1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8" y="1141611"/>
              <a:ext cx="3357563" cy="492125"/>
            </a:xfrm>
            <a:custGeom>
              <a:avLst/>
              <a:gdLst>
                <a:gd name="T0" fmla="*/ 595 w 690"/>
                <a:gd name="T1" fmla="*/ 95 h 101"/>
                <a:gd name="T2" fmla="*/ 95 w 690"/>
                <a:gd name="T3" fmla="*/ 95 h 101"/>
                <a:gd name="T4" fmla="*/ 0 w 690"/>
                <a:gd name="T5" fmla="*/ 0 h 101"/>
                <a:gd name="T6" fmla="*/ 0 w 690"/>
                <a:gd name="T7" fmla="*/ 6 h 101"/>
                <a:gd name="T8" fmla="*/ 95 w 690"/>
                <a:gd name="T9" fmla="*/ 101 h 101"/>
                <a:gd name="T10" fmla="*/ 595 w 690"/>
                <a:gd name="T11" fmla="*/ 101 h 101"/>
                <a:gd name="T12" fmla="*/ 690 w 690"/>
                <a:gd name="T13" fmla="*/ 6 h 101"/>
                <a:gd name="T14" fmla="*/ 690 w 690"/>
                <a:gd name="T15" fmla="*/ 0 h 101"/>
                <a:gd name="T16" fmla="*/ 595 w 690"/>
                <a:gd name="T17" fmla="*/ 9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01">
                  <a:moveTo>
                    <a:pt x="595" y="95"/>
                  </a:moveTo>
                  <a:cubicBezTo>
                    <a:pt x="95" y="95"/>
                    <a:pt x="95" y="95"/>
                    <a:pt x="95" y="95"/>
                  </a:cubicBezTo>
                  <a:cubicBezTo>
                    <a:pt x="43" y="95"/>
                    <a:pt x="0" y="5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9"/>
                    <a:pt x="43" y="101"/>
                    <a:pt x="95" y="101"/>
                  </a:cubicBezTo>
                  <a:cubicBezTo>
                    <a:pt x="595" y="101"/>
                    <a:pt x="595" y="101"/>
                    <a:pt x="595" y="101"/>
                  </a:cubicBezTo>
                  <a:cubicBezTo>
                    <a:pt x="648" y="101"/>
                    <a:pt x="690" y="59"/>
                    <a:pt x="690" y="6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90" y="53"/>
                    <a:pt x="648" y="95"/>
                    <a:pt x="595" y="95"/>
                  </a:cubicBezTo>
                  <a:close/>
                </a:path>
              </a:pathLst>
            </a:custGeom>
            <a:solidFill>
              <a:srgbClr val="CE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90D81B3E-168F-864B-97FC-CB1FB96E7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8" y="-4875014"/>
              <a:ext cx="3357563" cy="492125"/>
            </a:xfrm>
            <a:custGeom>
              <a:avLst/>
              <a:gdLst>
                <a:gd name="T0" fmla="*/ 95 w 690"/>
                <a:gd name="T1" fmla="*/ 6 h 101"/>
                <a:gd name="T2" fmla="*/ 595 w 690"/>
                <a:gd name="T3" fmla="*/ 6 h 101"/>
                <a:gd name="T4" fmla="*/ 690 w 690"/>
                <a:gd name="T5" fmla="*/ 101 h 101"/>
                <a:gd name="T6" fmla="*/ 690 w 690"/>
                <a:gd name="T7" fmla="*/ 95 h 101"/>
                <a:gd name="T8" fmla="*/ 595 w 690"/>
                <a:gd name="T9" fmla="*/ 0 h 101"/>
                <a:gd name="T10" fmla="*/ 95 w 690"/>
                <a:gd name="T11" fmla="*/ 0 h 101"/>
                <a:gd name="T12" fmla="*/ 0 w 690"/>
                <a:gd name="T13" fmla="*/ 95 h 101"/>
                <a:gd name="T14" fmla="*/ 0 w 690"/>
                <a:gd name="T15" fmla="*/ 101 h 101"/>
                <a:gd name="T16" fmla="*/ 95 w 690"/>
                <a:gd name="T17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01">
                  <a:moveTo>
                    <a:pt x="95" y="6"/>
                  </a:moveTo>
                  <a:cubicBezTo>
                    <a:pt x="595" y="6"/>
                    <a:pt x="595" y="6"/>
                    <a:pt x="595" y="6"/>
                  </a:cubicBezTo>
                  <a:cubicBezTo>
                    <a:pt x="648" y="6"/>
                    <a:pt x="690" y="49"/>
                    <a:pt x="690" y="101"/>
                  </a:cubicBezTo>
                  <a:cubicBezTo>
                    <a:pt x="690" y="95"/>
                    <a:pt x="690" y="95"/>
                    <a:pt x="690" y="95"/>
                  </a:cubicBezTo>
                  <a:cubicBezTo>
                    <a:pt x="690" y="42"/>
                    <a:pt x="648" y="0"/>
                    <a:pt x="5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3" y="0"/>
                    <a:pt x="0" y="42"/>
                    <a:pt x="0" y="9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9"/>
                    <a:pt x="43" y="6"/>
                    <a:pt x="95" y="6"/>
                  </a:cubicBezTo>
                  <a:close/>
                </a:path>
              </a:pathLst>
            </a:custGeom>
            <a:solidFill>
              <a:srgbClr val="CE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BEAA7C41-6C28-1C48-815B-06A5269D7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30585" y="-4679751"/>
              <a:ext cx="393700" cy="44450"/>
            </a:xfrm>
            <a:custGeom>
              <a:avLst/>
              <a:gdLst>
                <a:gd name="T0" fmla="*/ 7 w 81"/>
                <a:gd name="T1" fmla="*/ 4 h 9"/>
                <a:gd name="T2" fmla="*/ 74 w 81"/>
                <a:gd name="T3" fmla="*/ 4 h 9"/>
                <a:gd name="T4" fmla="*/ 81 w 81"/>
                <a:gd name="T5" fmla="*/ 9 h 9"/>
                <a:gd name="T6" fmla="*/ 81 w 81"/>
                <a:gd name="T7" fmla="*/ 7 h 9"/>
                <a:gd name="T8" fmla="*/ 74 w 81"/>
                <a:gd name="T9" fmla="*/ 0 h 9"/>
                <a:gd name="T10" fmla="*/ 7 w 81"/>
                <a:gd name="T11" fmla="*/ 0 h 9"/>
                <a:gd name="T12" fmla="*/ 0 w 81"/>
                <a:gd name="T13" fmla="*/ 7 h 9"/>
                <a:gd name="T14" fmla="*/ 0 w 81"/>
                <a:gd name="T15" fmla="*/ 9 h 9"/>
                <a:gd name="T16" fmla="*/ 7 w 81"/>
                <a:gd name="T1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">
                  <a:moveTo>
                    <a:pt x="7" y="4"/>
                  </a:moveTo>
                  <a:cubicBezTo>
                    <a:pt x="74" y="4"/>
                    <a:pt x="74" y="4"/>
                    <a:pt x="74" y="4"/>
                  </a:cubicBezTo>
                  <a:cubicBezTo>
                    <a:pt x="77" y="4"/>
                    <a:pt x="80" y="6"/>
                    <a:pt x="81" y="9"/>
                  </a:cubicBezTo>
                  <a:cubicBezTo>
                    <a:pt x="81" y="9"/>
                    <a:pt x="81" y="8"/>
                    <a:pt x="81" y="7"/>
                  </a:cubicBezTo>
                  <a:cubicBezTo>
                    <a:pt x="81" y="3"/>
                    <a:pt x="78" y="0"/>
                    <a:pt x="7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1" y="6"/>
                    <a:pt x="4" y="4"/>
                    <a:pt x="7" y="4"/>
                  </a:cubicBezTo>
                  <a:close/>
                </a:path>
              </a:pathLst>
            </a:cu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3" name="Oval 15">
              <a:extLst>
                <a:ext uri="{FF2B5EF4-FFF2-40B4-BE49-F238E27FC236}">
                  <a16:creationId xmlns:a16="http://schemas.microsoft.com/office/drawing/2014/main" id="{8B1D3E51-9BD4-1847-9D3B-700B6A334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14735" y="-4694039"/>
              <a:ext cx="101600" cy="101600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4" name="Oval 16">
              <a:extLst>
                <a:ext uri="{FF2B5EF4-FFF2-40B4-BE49-F238E27FC236}">
                  <a16:creationId xmlns:a16="http://schemas.microsoft.com/office/drawing/2014/main" id="{7BAA220E-A71C-7441-B601-E7BAE13FB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95685" y="-4674989"/>
              <a:ext cx="63500" cy="635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5" name="Oval 17">
              <a:extLst>
                <a:ext uri="{FF2B5EF4-FFF2-40B4-BE49-F238E27FC236}">
                  <a16:creationId xmlns:a16="http://schemas.microsoft.com/office/drawing/2014/main" id="{E0BB9725-AF5D-F94B-84FC-CE0A2A78C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83023" y="-4714676"/>
              <a:ext cx="141288" cy="141288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6" name="Oval 18">
              <a:extLst>
                <a:ext uri="{FF2B5EF4-FFF2-40B4-BE49-F238E27FC236}">
                  <a16:creationId xmlns:a16="http://schemas.microsoft.com/office/drawing/2014/main" id="{727AB0B1-D795-6145-8AE1-22B458052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59210" y="-4694039"/>
              <a:ext cx="98425" cy="1016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7" name="Oval 19">
              <a:extLst>
                <a:ext uri="{FF2B5EF4-FFF2-40B4-BE49-F238E27FC236}">
                  <a16:creationId xmlns:a16="http://schemas.microsoft.com/office/drawing/2014/main" id="{34D735BC-773A-5A4D-BF61-ABEE9FA61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33810" y="-4670226"/>
              <a:ext cx="47625" cy="53975"/>
            </a:xfrm>
            <a:prstGeom prst="ellipse">
              <a:avLst/>
            </a:prstGeom>
            <a:solidFill>
              <a:srgbClr val="AFA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8" name="Oval 20">
              <a:extLst>
                <a:ext uri="{FF2B5EF4-FFF2-40B4-BE49-F238E27FC236}">
                  <a16:creationId xmlns:a16="http://schemas.microsoft.com/office/drawing/2014/main" id="{8E434666-86BA-4B49-9E06-516149CFD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59098" y="-4694039"/>
              <a:ext cx="107950" cy="101600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Oval 21">
              <a:extLst>
                <a:ext uri="{FF2B5EF4-FFF2-40B4-BE49-F238E27FC236}">
                  <a16:creationId xmlns:a16="http://schemas.microsoft.com/office/drawing/2014/main" id="{3DDA346D-DA9C-B949-B7DC-92B780E69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35285" y="-4674989"/>
              <a:ext cx="63500" cy="635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0" name="Oval 22">
              <a:extLst>
                <a:ext uri="{FF2B5EF4-FFF2-40B4-BE49-F238E27FC236}">
                  <a16:creationId xmlns:a16="http://schemas.microsoft.com/office/drawing/2014/main" id="{7872ED5E-93BF-6544-ABD8-8693EA03A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30498" y="-4714676"/>
              <a:ext cx="141288" cy="141288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1" name="Oval 23">
              <a:extLst>
                <a:ext uri="{FF2B5EF4-FFF2-40B4-BE49-F238E27FC236}">
                  <a16:creationId xmlns:a16="http://schemas.microsoft.com/office/drawing/2014/main" id="{E1BC804B-6A58-014B-9875-5AA58D4E5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11448" y="-4694039"/>
              <a:ext cx="103188" cy="1016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" name="Oval 24">
              <a:extLst>
                <a:ext uri="{FF2B5EF4-FFF2-40B4-BE49-F238E27FC236}">
                  <a16:creationId xmlns:a16="http://schemas.microsoft.com/office/drawing/2014/main" id="{86B90292-9F32-D14C-AF8D-BA71A9517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86048" y="-4670226"/>
              <a:ext cx="52388" cy="53975"/>
            </a:xfrm>
            <a:prstGeom prst="ellipse">
              <a:avLst/>
            </a:prstGeom>
            <a:solidFill>
              <a:srgbClr val="AFA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18E87C5F-81C8-9F4C-8AC5-C4E86D7FB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3" y="-3916164"/>
              <a:ext cx="9525" cy="209550"/>
            </a:xfrm>
            <a:custGeom>
              <a:avLst/>
              <a:gdLst>
                <a:gd name="T0" fmla="*/ 0 w 2"/>
                <a:gd name="T1" fmla="*/ 0 h 43"/>
                <a:gd name="T2" fmla="*/ 0 w 2"/>
                <a:gd name="T3" fmla="*/ 43 h 43"/>
                <a:gd name="T4" fmla="*/ 1 w 2"/>
                <a:gd name="T5" fmla="*/ 43 h 43"/>
                <a:gd name="T6" fmla="*/ 2 w 2"/>
                <a:gd name="T7" fmla="*/ 43 h 43"/>
                <a:gd name="T8" fmla="*/ 2 w 2"/>
                <a:gd name="T9" fmla="*/ 0 h 43"/>
                <a:gd name="T10" fmla="*/ 1 w 2"/>
                <a:gd name="T11" fmla="*/ 0 h 43"/>
                <a:gd name="T12" fmla="*/ 0 w 2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1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" name="Freeform 26">
              <a:extLst>
                <a:ext uri="{FF2B5EF4-FFF2-40B4-BE49-F238E27FC236}">
                  <a16:creationId xmlns:a16="http://schemas.microsoft.com/office/drawing/2014/main" id="{C0D37BD7-A2A8-BF48-925D-C939175E7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3" y="-3463726"/>
              <a:ext cx="9525" cy="388938"/>
            </a:xfrm>
            <a:custGeom>
              <a:avLst/>
              <a:gdLst>
                <a:gd name="T0" fmla="*/ 0 w 2"/>
                <a:gd name="T1" fmla="*/ 0 h 80"/>
                <a:gd name="T2" fmla="*/ 0 w 2"/>
                <a:gd name="T3" fmla="*/ 80 h 80"/>
                <a:gd name="T4" fmla="*/ 1 w 2"/>
                <a:gd name="T5" fmla="*/ 80 h 80"/>
                <a:gd name="T6" fmla="*/ 2 w 2"/>
                <a:gd name="T7" fmla="*/ 80 h 80"/>
                <a:gd name="T8" fmla="*/ 2 w 2"/>
                <a:gd name="T9" fmla="*/ 0 h 80"/>
                <a:gd name="T10" fmla="*/ 1 w 2"/>
                <a:gd name="T11" fmla="*/ 0 h 80"/>
                <a:gd name="T12" fmla="*/ 0 w 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0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1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06917CEF-5538-4E45-831F-FCA6ACDFA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3" y="-2943026"/>
              <a:ext cx="9525" cy="388938"/>
            </a:xfrm>
            <a:custGeom>
              <a:avLst/>
              <a:gdLst>
                <a:gd name="T0" fmla="*/ 0 w 2"/>
                <a:gd name="T1" fmla="*/ 0 h 80"/>
                <a:gd name="T2" fmla="*/ 0 w 2"/>
                <a:gd name="T3" fmla="*/ 80 h 80"/>
                <a:gd name="T4" fmla="*/ 1 w 2"/>
                <a:gd name="T5" fmla="*/ 80 h 80"/>
                <a:gd name="T6" fmla="*/ 2 w 2"/>
                <a:gd name="T7" fmla="*/ 80 h 80"/>
                <a:gd name="T8" fmla="*/ 2 w 2"/>
                <a:gd name="T9" fmla="*/ 0 h 80"/>
                <a:gd name="T10" fmla="*/ 1 w 2"/>
                <a:gd name="T11" fmla="*/ 0 h 80"/>
                <a:gd name="T12" fmla="*/ 0 w 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0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1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" name="Freeform 28">
              <a:extLst>
                <a:ext uri="{FF2B5EF4-FFF2-40B4-BE49-F238E27FC236}">
                  <a16:creationId xmlns:a16="http://schemas.microsoft.com/office/drawing/2014/main" id="{0BB671F8-52E1-634A-93BF-A8600F763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335" y="-3089076"/>
              <a:ext cx="28575" cy="787400"/>
            </a:xfrm>
            <a:custGeom>
              <a:avLst/>
              <a:gdLst>
                <a:gd name="T0" fmla="*/ 6 w 6"/>
                <a:gd name="T1" fmla="*/ 158 h 162"/>
                <a:gd name="T2" fmla="*/ 6 w 6"/>
                <a:gd name="T3" fmla="*/ 4 h 162"/>
                <a:gd name="T4" fmla="*/ 2 w 6"/>
                <a:gd name="T5" fmla="*/ 0 h 162"/>
                <a:gd name="T6" fmla="*/ 0 w 6"/>
                <a:gd name="T7" fmla="*/ 0 h 162"/>
                <a:gd name="T8" fmla="*/ 0 w 6"/>
                <a:gd name="T9" fmla="*/ 162 h 162"/>
                <a:gd name="T10" fmla="*/ 2 w 6"/>
                <a:gd name="T11" fmla="*/ 162 h 162"/>
                <a:gd name="T12" fmla="*/ 6 w 6"/>
                <a:gd name="T13" fmla="*/ 15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62">
                  <a:moveTo>
                    <a:pt x="6" y="158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4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4" y="162"/>
                    <a:pt x="6" y="160"/>
                    <a:pt x="6" y="158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9F9AA9EA-03E1-7242-9524-71D197769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335" y="-3089076"/>
              <a:ext cx="9525" cy="787400"/>
            </a:xfrm>
            <a:custGeom>
              <a:avLst/>
              <a:gdLst>
                <a:gd name="T0" fmla="*/ 2 w 2"/>
                <a:gd name="T1" fmla="*/ 162 h 162"/>
                <a:gd name="T2" fmla="*/ 2 w 2"/>
                <a:gd name="T3" fmla="*/ 0 h 162"/>
                <a:gd name="T4" fmla="*/ 2 w 2"/>
                <a:gd name="T5" fmla="*/ 0 h 162"/>
                <a:gd name="T6" fmla="*/ 0 w 2"/>
                <a:gd name="T7" fmla="*/ 0 h 162"/>
                <a:gd name="T8" fmla="*/ 0 w 2"/>
                <a:gd name="T9" fmla="*/ 162 h 162"/>
                <a:gd name="T10" fmla="*/ 2 w 2"/>
                <a:gd name="T11" fmla="*/ 162 h 162"/>
                <a:gd name="T12" fmla="*/ 2 w 2"/>
                <a:gd name="T1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62">
                  <a:moveTo>
                    <a:pt x="2" y="162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2"/>
                    <a:pt x="2" y="162"/>
                    <a:pt x="2" y="162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" name="Rectangle 30">
              <a:extLst>
                <a:ext uri="{FF2B5EF4-FFF2-40B4-BE49-F238E27FC236}">
                  <a16:creationId xmlns:a16="http://schemas.microsoft.com/office/drawing/2014/main" id="{10CF9E5F-6462-364F-96B2-A1378FEF9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5598" y="766961"/>
              <a:ext cx="68263" cy="63500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9" name="Rectangle 31">
              <a:extLst>
                <a:ext uri="{FF2B5EF4-FFF2-40B4-BE49-F238E27FC236}">
                  <a16:creationId xmlns:a16="http://schemas.microsoft.com/office/drawing/2014/main" id="{8B7EFB25-B3A3-054B-9E16-C18EA845F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14898" y="766961"/>
              <a:ext cx="68263" cy="63500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0" name="Rectangle 32">
              <a:extLst>
                <a:ext uri="{FF2B5EF4-FFF2-40B4-BE49-F238E27FC236}">
                  <a16:creationId xmlns:a16="http://schemas.microsoft.com/office/drawing/2014/main" id="{27118D62-7BAC-2F4E-88E0-8D6932BD3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5598" y="-4125714"/>
              <a:ext cx="68263" cy="68263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1" name="Rectangle 33">
              <a:extLst>
                <a:ext uri="{FF2B5EF4-FFF2-40B4-BE49-F238E27FC236}">
                  <a16:creationId xmlns:a16="http://schemas.microsoft.com/office/drawing/2014/main" id="{6F3C9A40-6F71-6743-BA62-E87E3C1B0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14898" y="-4125714"/>
              <a:ext cx="68263" cy="68263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12" name="Freeform 7">
            <a:extLst>
              <a:ext uri="{FF2B5EF4-FFF2-40B4-BE49-F238E27FC236}">
                <a16:creationId xmlns:a16="http://schemas.microsoft.com/office/drawing/2014/main" id="{49D8C158-FE89-7E4F-8CB4-35EC840FBA7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auto">
          <a:xfrm>
            <a:off x="6175911" y="1141756"/>
            <a:ext cx="2376659" cy="4862859"/>
          </a:xfrm>
          <a:custGeom>
            <a:avLst/>
            <a:gdLst>
              <a:gd name="T0" fmla="*/ 562 w 624"/>
              <a:gd name="T1" fmla="*/ 0 h 1272"/>
              <a:gd name="T2" fmla="*/ 507 w 624"/>
              <a:gd name="T3" fmla="*/ 0 h 1272"/>
              <a:gd name="T4" fmla="*/ 477 w 624"/>
              <a:gd name="T5" fmla="*/ 20 h 1272"/>
              <a:gd name="T6" fmla="*/ 476 w 624"/>
              <a:gd name="T7" fmla="*/ 22 h 1272"/>
              <a:gd name="T8" fmla="*/ 447 w 624"/>
              <a:gd name="T9" fmla="*/ 42 h 1272"/>
              <a:gd name="T10" fmla="*/ 178 w 624"/>
              <a:gd name="T11" fmla="*/ 42 h 1272"/>
              <a:gd name="T12" fmla="*/ 148 w 624"/>
              <a:gd name="T13" fmla="*/ 22 h 1272"/>
              <a:gd name="T14" fmla="*/ 147 w 624"/>
              <a:gd name="T15" fmla="*/ 20 h 1272"/>
              <a:gd name="T16" fmla="*/ 118 w 624"/>
              <a:gd name="T17" fmla="*/ 0 h 1272"/>
              <a:gd name="T18" fmla="*/ 63 w 624"/>
              <a:gd name="T19" fmla="*/ 0 h 1272"/>
              <a:gd name="T20" fmla="*/ 17 w 624"/>
              <a:gd name="T21" fmla="*/ 20 h 1272"/>
              <a:gd name="T22" fmla="*/ 0 w 624"/>
              <a:gd name="T23" fmla="*/ 62 h 1272"/>
              <a:gd name="T24" fmla="*/ 0 w 624"/>
              <a:gd name="T25" fmla="*/ 1210 h 1272"/>
              <a:gd name="T26" fmla="*/ 18 w 624"/>
              <a:gd name="T27" fmla="*/ 1254 h 1272"/>
              <a:gd name="T28" fmla="*/ 62 w 624"/>
              <a:gd name="T29" fmla="*/ 1272 h 1272"/>
              <a:gd name="T30" fmla="*/ 562 w 624"/>
              <a:gd name="T31" fmla="*/ 1272 h 1272"/>
              <a:gd name="T32" fmla="*/ 624 w 624"/>
              <a:gd name="T33" fmla="*/ 1210 h 1272"/>
              <a:gd name="T34" fmla="*/ 624 w 624"/>
              <a:gd name="T35" fmla="*/ 62 h 1272"/>
              <a:gd name="T36" fmla="*/ 562 w 624"/>
              <a:gd name="T37" fmla="*/ 0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4" h="1272">
                <a:moveTo>
                  <a:pt x="562" y="0"/>
                </a:moveTo>
                <a:cubicBezTo>
                  <a:pt x="507" y="0"/>
                  <a:pt x="507" y="0"/>
                  <a:pt x="507" y="0"/>
                </a:cubicBezTo>
                <a:cubicBezTo>
                  <a:pt x="494" y="0"/>
                  <a:pt x="482" y="8"/>
                  <a:pt x="477" y="20"/>
                </a:cubicBezTo>
                <a:cubicBezTo>
                  <a:pt x="476" y="22"/>
                  <a:pt x="476" y="22"/>
                  <a:pt x="476" y="22"/>
                </a:cubicBezTo>
                <a:cubicBezTo>
                  <a:pt x="472" y="35"/>
                  <a:pt x="460" y="42"/>
                  <a:pt x="447" y="42"/>
                </a:cubicBezTo>
                <a:cubicBezTo>
                  <a:pt x="178" y="42"/>
                  <a:pt x="178" y="42"/>
                  <a:pt x="178" y="42"/>
                </a:cubicBezTo>
                <a:cubicBezTo>
                  <a:pt x="165" y="42"/>
                  <a:pt x="153" y="35"/>
                  <a:pt x="148" y="22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2" y="8"/>
                  <a:pt x="131" y="0"/>
                  <a:pt x="118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45" y="0"/>
                  <a:pt x="28" y="7"/>
                  <a:pt x="17" y="20"/>
                </a:cubicBezTo>
                <a:cubicBezTo>
                  <a:pt x="6" y="31"/>
                  <a:pt x="0" y="46"/>
                  <a:pt x="0" y="62"/>
                </a:cubicBezTo>
                <a:cubicBezTo>
                  <a:pt x="0" y="1210"/>
                  <a:pt x="0" y="1210"/>
                  <a:pt x="0" y="1210"/>
                </a:cubicBezTo>
                <a:cubicBezTo>
                  <a:pt x="0" y="1227"/>
                  <a:pt x="7" y="1243"/>
                  <a:pt x="18" y="1254"/>
                </a:cubicBezTo>
                <a:cubicBezTo>
                  <a:pt x="30" y="1266"/>
                  <a:pt x="46" y="1272"/>
                  <a:pt x="62" y="1272"/>
                </a:cubicBezTo>
                <a:cubicBezTo>
                  <a:pt x="562" y="1272"/>
                  <a:pt x="562" y="1272"/>
                  <a:pt x="562" y="1272"/>
                </a:cubicBezTo>
                <a:cubicBezTo>
                  <a:pt x="597" y="1272"/>
                  <a:pt x="624" y="1245"/>
                  <a:pt x="624" y="1210"/>
                </a:cubicBezTo>
                <a:cubicBezTo>
                  <a:pt x="624" y="62"/>
                  <a:pt x="624" y="62"/>
                  <a:pt x="624" y="62"/>
                </a:cubicBezTo>
                <a:cubicBezTo>
                  <a:pt x="624" y="28"/>
                  <a:pt x="597" y="0"/>
                  <a:pt x="562" y="0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30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  <a:endParaRPr lang="ru-R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0A4CFF-A531-EC4D-BF12-EC95565F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8215"/>
            <a:ext cx="6492240" cy="503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C6E335C-7894-1344-A156-A7A209A66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96798"/>
            <a:ext cx="9144000" cy="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322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Content Three-up Patter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Группа 155">
            <a:extLst>
              <a:ext uri="{FF2B5EF4-FFF2-40B4-BE49-F238E27FC236}">
                <a16:creationId xmlns:a16="http://schemas.microsoft.com/office/drawing/2014/main" id="{2AB3BE15-04DA-7646-88D7-0B7E19166A7A}"/>
              </a:ext>
            </a:extLst>
          </p:cNvPr>
          <p:cNvGrpSpPr/>
          <p:nvPr userDrawn="1"/>
        </p:nvGrpSpPr>
        <p:grpSpPr>
          <a:xfrm>
            <a:off x="4758661" y="1548436"/>
            <a:ext cx="1361029" cy="2594113"/>
            <a:chOff x="-3543473" y="-4875014"/>
            <a:chExt cx="3414713" cy="6508750"/>
          </a:xfrm>
          <a:effectLst/>
        </p:grpSpPr>
        <p:sp>
          <p:nvSpPr>
            <p:cNvPr id="277" name="Freeform 5">
              <a:extLst>
                <a:ext uri="{FF2B5EF4-FFF2-40B4-BE49-F238E27FC236}">
                  <a16:creationId xmlns:a16="http://schemas.microsoft.com/office/drawing/2014/main" id="{E4F561CC-9899-694F-94D9-1DB6B2823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8" y="-4875014"/>
              <a:ext cx="3357563" cy="6508750"/>
            </a:xfrm>
            <a:custGeom>
              <a:avLst/>
              <a:gdLst>
                <a:gd name="T0" fmla="*/ 595 w 690"/>
                <a:gd name="T1" fmla="*/ 1338 h 1338"/>
                <a:gd name="T2" fmla="*/ 95 w 690"/>
                <a:gd name="T3" fmla="*/ 1338 h 1338"/>
                <a:gd name="T4" fmla="*/ 0 w 690"/>
                <a:gd name="T5" fmla="*/ 1243 h 1338"/>
                <a:gd name="T6" fmla="*/ 0 w 690"/>
                <a:gd name="T7" fmla="*/ 95 h 1338"/>
                <a:gd name="T8" fmla="*/ 95 w 690"/>
                <a:gd name="T9" fmla="*/ 0 h 1338"/>
                <a:gd name="T10" fmla="*/ 595 w 690"/>
                <a:gd name="T11" fmla="*/ 0 h 1338"/>
                <a:gd name="T12" fmla="*/ 690 w 690"/>
                <a:gd name="T13" fmla="*/ 95 h 1338"/>
                <a:gd name="T14" fmla="*/ 690 w 690"/>
                <a:gd name="T15" fmla="*/ 1243 h 1338"/>
                <a:gd name="T16" fmla="*/ 595 w 690"/>
                <a:gd name="T17" fmla="*/ 1338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338">
                  <a:moveTo>
                    <a:pt x="595" y="1338"/>
                  </a:moveTo>
                  <a:cubicBezTo>
                    <a:pt x="95" y="1338"/>
                    <a:pt x="95" y="1338"/>
                    <a:pt x="95" y="1338"/>
                  </a:cubicBezTo>
                  <a:cubicBezTo>
                    <a:pt x="43" y="1338"/>
                    <a:pt x="0" y="1296"/>
                    <a:pt x="0" y="124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42"/>
                    <a:pt x="43" y="0"/>
                    <a:pt x="95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48" y="0"/>
                    <a:pt x="690" y="42"/>
                    <a:pt x="690" y="95"/>
                  </a:cubicBezTo>
                  <a:cubicBezTo>
                    <a:pt x="690" y="1243"/>
                    <a:pt x="690" y="1243"/>
                    <a:pt x="690" y="1243"/>
                  </a:cubicBezTo>
                  <a:cubicBezTo>
                    <a:pt x="690" y="1296"/>
                    <a:pt x="648" y="1338"/>
                    <a:pt x="595" y="133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8" name="Freeform 6">
              <a:extLst>
                <a:ext uri="{FF2B5EF4-FFF2-40B4-BE49-F238E27FC236}">
                  <a16:creationId xmlns:a16="http://schemas.microsoft.com/office/drawing/2014/main" id="{53724168-6D7A-8245-9B86-03A4ED640B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56160" y="-4816276"/>
              <a:ext cx="3240088" cy="6391275"/>
            </a:xfrm>
            <a:custGeom>
              <a:avLst/>
              <a:gdLst>
                <a:gd name="T0" fmla="*/ 583 w 666"/>
                <a:gd name="T1" fmla="*/ 1314 h 1314"/>
                <a:gd name="T2" fmla="*/ 83 w 666"/>
                <a:gd name="T3" fmla="*/ 1314 h 1314"/>
                <a:gd name="T4" fmla="*/ 0 w 666"/>
                <a:gd name="T5" fmla="*/ 1231 h 1314"/>
                <a:gd name="T6" fmla="*/ 0 w 666"/>
                <a:gd name="T7" fmla="*/ 83 h 1314"/>
                <a:gd name="T8" fmla="*/ 83 w 666"/>
                <a:gd name="T9" fmla="*/ 0 h 1314"/>
                <a:gd name="T10" fmla="*/ 583 w 666"/>
                <a:gd name="T11" fmla="*/ 0 h 1314"/>
                <a:gd name="T12" fmla="*/ 666 w 666"/>
                <a:gd name="T13" fmla="*/ 83 h 1314"/>
                <a:gd name="T14" fmla="*/ 666 w 666"/>
                <a:gd name="T15" fmla="*/ 1231 h 1314"/>
                <a:gd name="T16" fmla="*/ 583 w 666"/>
                <a:gd name="T17" fmla="*/ 1314 h 1314"/>
                <a:gd name="T18" fmla="*/ 83 w 666"/>
                <a:gd name="T19" fmla="*/ 2 h 1314"/>
                <a:gd name="T20" fmla="*/ 2 w 666"/>
                <a:gd name="T21" fmla="*/ 83 h 1314"/>
                <a:gd name="T22" fmla="*/ 2 w 666"/>
                <a:gd name="T23" fmla="*/ 1231 h 1314"/>
                <a:gd name="T24" fmla="*/ 83 w 666"/>
                <a:gd name="T25" fmla="*/ 1312 h 1314"/>
                <a:gd name="T26" fmla="*/ 583 w 666"/>
                <a:gd name="T27" fmla="*/ 1312 h 1314"/>
                <a:gd name="T28" fmla="*/ 664 w 666"/>
                <a:gd name="T29" fmla="*/ 1231 h 1314"/>
                <a:gd name="T30" fmla="*/ 664 w 666"/>
                <a:gd name="T31" fmla="*/ 83 h 1314"/>
                <a:gd name="T32" fmla="*/ 583 w 666"/>
                <a:gd name="T33" fmla="*/ 2 h 1314"/>
                <a:gd name="T34" fmla="*/ 83 w 666"/>
                <a:gd name="T35" fmla="*/ 2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6" h="1314">
                  <a:moveTo>
                    <a:pt x="583" y="1314"/>
                  </a:moveTo>
                  <a:cubicBezTo>
                    <a:pt x="83" y="1314"/>
                    <a:pt x="83" y="1314"/>
                    <a:pt x="83" y="1314"/>
                  </a:cubicBezTo>
                  <a:cubicBezTo>
                    <a:pt x="37" y="1314"/>
                    <a:pt x="0" y="1277"/>
                    <a:pt x="0" y="123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37"/>
                    <a:pt x="37" y="0"/>
                    <a:pt x="83" y="0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629" y="0"/>
                    <a:pt x="666" y="37"/>
                    <a:pt x="666" y="83"/>
                  </a:cubicBezTo>
                  <a:cubicBezTo>
                    <a:pt x="666" y="1231"/>
                    <a:pt x="666" y="1231"/>
                    <a:pt x="666" y="1231"/>
                  </a:cubicBezTo>
                  <a:cubicBezTo>
                    <a:pt x="666" y="1277"/>
                    <a:pt x="629" y="1314"/>
                    <a:pt x="583" y="1314"/>
                  </a:cubicBezTo>
                  <a:close/>
                  <a:moveTo>
                    <a:pt x="83" y="2"/>
                  </a:moveTo>
                  <a:cubicBezTo>
                    <a:pt x="38" y="2"/>
                    <a:pt x="2" y="38"/>
                    <a:pt x="2" y="83"/>
                  </a:cubicBezTo>
                  <a:cubicBezTo>
                    <a:pt x="2" y="1231"/>
                    <a:pt x="2" y="1231"/>
                    <a:pt x="2" y="1231"/>
                  </a:cubicBezTo>
                  <a:cubicBezTo>
                    <a:pt x="2" y="1276"/>
                    <a:pt x="38" y="1312"/>
                    <a:pt x="83" y="1312"/>
                  </a:cubicBezTo>
                  <a:cubicBezTo>
                    <a:pt x="583" y="1312"/>
                    <a:pt x="583" y="1312"/>
                    <a:pt x="583" y="1312"/>
                  </a:cubicBezTo>
                  <a:cubicBezTo>
                    <a:pt x="628" y="1312"/>
                    <a:pt x="664" y="1276"/>
                    <a:pt x="664" y="1231"/>
                  </a:cubicBezTo>
                  <a:cubicBezTo>
                    <a:pt x="664" y="83"/>
                    <a:pt x="664" y="83"/>
                    <a:pt x="664" y="83"/>
                  </a:cubicBezTo>
                  <a:cubicBezTo>
                    <a:pt x="664" y="38"/>
                    <a:pt x="628" y="2"/>
                    <a:pt x="583" y="2"/>
                  </a:cubicBezTo>
                  <a:lnTo>
                    <a:pt x="83" y="2"/>
                  </a:lnTo>
                  <a:close/>
                </a:path>
              </a:pathLst>
            </a:cu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9" name="Freeform 8">
              <a:extLst>
                <a:ext uri="{FF2B5EF4-FFF2-40B4-BE49-F238E27FC236}">
                  <a16:creationId xmlns:a16="http://schemas.microsoft.com/office/drawing/2014/main" id="{FF2143F2-D844-C74C-9F09-520970FF2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30585" y="-4679751"/>
              <a:ext cx="393700" cy="73025"/>
            </a:xfrm>
            <a:custGeom>
              <a:avLst/>
              <a:gdLst>
                <a:gd name="T0" fmla="*/ 74 w 81"/>
                <a:gd name="T1" fmla="*/ 0 h 15"/>
                <a:gd name="T2" fmla="*/ 7 w 81"/>
                <a:gd name="T3" fmla="*/ 0 h 15"/>
                <a:gd name="T4" fmla="*/ 0 w 81"/>
                <a:gd name="T5" fmla="*/ 7 h 15"/>
                <a:gd name="T6" fmla="*/ 7 w 81"/>
                <a:gd name="T7" fmla="*/ 15 h 15"/>
                <a:gd name="T8" fmla="*/ 74 w 81"/>
                <a:gd name="T9" fmla="*/ 15 h 15"/>
                <a:gd name="T10" fmla="*/ 81 w 81"/>
                <a:gd name="T11" fmla="*/ 7 h 15"/>
                <a:gd name="T12" fmla="*/ 74 w 81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5">
                  <a:moveTo>
                    <a:pt x="7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5"/>
                    <a:pt x="7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8" y="15"/>
                    <a:pt x="81" y="11"/>
                    <a:pt x="81" y="7"/>
                  </a:cubicBezTo>
                  <a:cubicBezTo>
                    <a:pt x="81" y="3"/>
                    <a:pt x="78" y="0"/>
                    <a:pt x="74" y="0"/>
                  </a:cubicBezTo>
                  <a:close/>
                </a:path>
              </a:pathLst>
            </a:cu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0" name="Freeform 9">
              <a:extLst>
                <a:ext uri="{FF2B5EF4-FFF2-40B4-BE49-F238E27FC236}">
                  <a16:creationId xmlns:a16="http://schemas.microsoft.com/office/drawing/2014/main" id="{B4446D17-13EB-394A-BF7D-23CEA9FB3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3" y="-3463726"/>
              <a:ext cx="28575" cy="388938"/>
            </a:xfrm>
            <a:custGeom>
              <a:avLst/>
              <a:gdLst>
                <a:gd name="T0" fmla="*/ 0 w 6"/>
                <a:gd name="T1" fmla="*/ 4 h 80"/>
                <a:gd name="T2" fmla="*/ 0 w 6"/>
                <a:gd name="T3" fmla="*/ 76 h 80"/>
                <a:gd name="T4" fmla="*/ 5 w 6"/>
                <a:gd name="T5" fmla="*/ 80 h 80"/>
                <a:gd name="T6" fmla="*/ 6 w 6"/>
                <a:gd name="T7" fmla="*/ 80 h 80"/>
                <a:gd name="T8" fmla="*/ 6 w 6"/>
                <a:gd name="T9" fmla="*/ 0 h 80"/>
                <a:gd name="T10" fmla="*/ 5 w 6"/>
                <a:gd name="T11" fmla="*/ 0 h 80"/>
                <a:gd name="T12" fmla="*/ 0 w 6"/>
                <a:gd name="T13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0">
                  <a:moveTo>
                    <a:pt x="0" y="4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5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1" name="Freeform 10">
              <a:extLst>
                <a:ext uri="{FF2B5EF4-FFF2-40B4-BE49-F238E27FC236}">
                  <a16:creationId xmlns:a16="http://schemas.microsoft.com/office/drawing/2014/main" id="{F6C72F10-09F8-EC49-A7D4-BE89EB873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3" y="-3916164"/>
              <a:ext cx="28575" cy="209550"/>
            </a:xfrm>
            <a:custGeom>
              <a:avLst/>
              <a:gdLst>
                <a:gd name="T0" fmla="*/ 5 w 6"/>
                <a:gd name="T1" fmla="*/ 0 h 43"/>
                <a:gd name="T2" fmla="*/ 0 w 6"/>
                <a:gd name="T3" fmla="*/ 4 h 43"/>
                <a:gd name="T4" fmla="*/ 0 w 6"/>
                <a:gd name="T5" fmla="*/ 39 h 43"/>
                <a:gd name="T6" fmla="*/ 5 w 6"/>
                <a:gd name="T7" fmla="*/ 43 h 43"/>
                <a:gd name="T8" fmla="*/ 6 w 6"/>
                <a:gd name="T9" fmla="*/ 43 h 43"/>
                <a:gd name="T10" fmla="*/ 6 w 6"/>
                <a:gd name="T11" fmla="*/ 0 h 43"/>
                <a:gd name="T12" fmla="*/ 5 w 6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3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3"/>
                    <a:pt x="5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2" name="Freeform 11">
              <a:extLst>
                <a:ext uri="{FF2B5EF4-FFF2-40B4-BE49-F238E27FC236}">
                  <a16:creationId xmlns:a16="http://schemas.microsoft.com/office/drawing/2014/main" id="{E647BCC9-CC66-7044-9395-3B9F5E22C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3" y="-2943026"/>
              <a:ext cx="28575" cy="388938"/>
            </a:xfrm>
            <a:custGeom>
              <a:avLst/>
              <a:gdLst>
                <a:gd name="T0" fmla="*/ 0 w 6"/>
                <a:gd name="T1" fmla="*/ 4 h 80"/>
                <a:gd name="T2" fmla="*/ 0 w 6"/>
                <a:gd name="T3" fmla="*/ 76 h 80"/>
                <a:gd name="T4" fmla="*/ 5 w 6"/>
                <a:gd name="T5" fmla="*/ 80 h 80"/>
                <a:gd name="T6" fmla="*/ 6 w 6"/>
                <a:gd name="T7" fmla="*/ 80 h 80"/>
                <a:gd name="T8" fmla="*/ 6 w 6"/>
                <a:gd name="T9" fmla="*/ 0 h 80"/>
                <a:gd name="T10" fmla="*/ 5 w 6"/>
                <a:gd name="T11" fmla="*/ 0 h 80"/>
                <a:gd name="T12" fmla="*/ 0 w 6"/>
                <a:gd name="T13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0">
                  <a:moveTo>
                    <a:pt x="0" y="4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5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3" name="Freeform 12">
              <a:extLst>
                <a:ext uri="{FF2B5EF4-FFF2-40B4-BE49-F238E27FC236}">
                  <a16:creationId xmlns:a16="http://schemas.microsoft.com/office/drawing/2014/main" id="{54DECEF0-9C81-424A-869A-33898BC9A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8" y="1141611"/>
              <a:ext cx="3357563" cy="492125"/>
            </a:xfrm>
            <a:custGeom>
              <a:avLst/>
              <a:gdLst>
                <a:gd name="T0" fmla="*/ 595 w 690"/>
                <a:gd name="T1" fmla="*/ 95 h 101"/>
                <a:gd name="T2" fmla="*/ 95 w 690"/>
                <a:gd name="T3" fmla="*/ 95 h 101"/>
                <a:gd name="T4" fmla="*/ 0 w 690"/>
                <a:gd name="T5" fmla="*/ 0 h 101"/>
                <a:gd name="T6" fmla="*/ 0 w 690"/>
                <a:gd name="T7" fmla="*/ 6 h 101"/>
                <a:gd name="T8" fmla="*/ 95 w 690"/>
                <a:gd name="T9" fmla="*/ 101 h 101"/>
                <a:gd name="T10" fmla="*/ 595 w 690"/>
                <a:gd name="T11" fmla="*/ 101 h 101"/>
                <a:gd name="T12" fmla="*/ 690 w 690"/>
                <a:gd name="T13" fmla="*/ 6 h 101"/>
                <a:gd name="T14" fmla="*/ 690 w 690"/>
                <a:gd name="T15" fmla="*/ 0 h 101"/>
                <a:gd name="T16" fmla="*/ 595 w 690"/>
                <a:gd name="T17" fmla="*/ 9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01">
                  <a:moveTo>
                    <a:pt x="595" y="95"/>
                  </a:moveTo>
                  <a:cubicBezTo>
                    <a:pt x="95" y="95"/>
                    <a:pt x="95" y="95"/>
                    <a:pt x="95" y="95"/>
                  </a:cubicBezTo>
                  <a:cubicBezTo>
                    <a:pt x="43" y="95"/>
                    <a:pt x="0" y="5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9"/>
                    <a:pt x="43" y="101"/>
                    <a:pt x="95" y="101"/>
                  </a:cubicBezTo>
                  <a:cubicBezTo>
                    <a:pt x="595" y="101"/>
                    <a:pt x="595" y="101"/>
                    <a:pt x="595" y="101"/>
                  </a:cubicBezTo>
                  <a:cubicBezTo>
                    <a:pt x="648" y="101"/>
                    <a:pt x="690" y="59"/>
                    <a:pt x="690" y="6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90" y="53"/>
                    <a:pt x="648" y="95"/>
                    <a:pt x="595" y="95"/>
                  </a:cubicBezTo>
                  <a:close/>
                </a:path>
              </a:pathLst>
            </a:custGeom>
            <a:solidFill>
              <a:srgbClr val="CE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4" name="Freeform 13">
              <a:extLst>
                <a:ext uri="{FF2B5EF4-FFF2-40B4-BE49-F238E27FC236}">
                  <a16:creationId xmlns:a16="http://schemas.microsoft.com/office/drawing/2014/main" id="{B05D95E9-6A53-5D43-99FA-3B6D3EB50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8" y="-4875014"/>
              <a:ext cx="3357563" cy="492125"/>
            </a:xfrm>
            <a:custGeom>
              <a:avLst/>
              <a:gdLst>
                <a:gd name="T0" fmla="*/ 95 w 690"/>
                <a:gd name="T1" fmla="*/ 6 h 101"/>
                <a:gd name="T2" fmla="*/ 595 w 690"/>
                <a:gd name="T3" fmla="*/ 6 h 101"/>
                <a:gd name="T4" fmla="*/ 690 w 690"/>
                <a:gd name="T5" fmla="*/ 101 h 101"/>
                <a:gd name="T6" fmla="*/ 690 w 690"/>
                <a:gd name="T7" fmla="*/ 95 h 101"/>
                <a:gd name="T8" fmla="*/ 595 w 690"/>
                <a:gd name="T9" fmla="*/ 0 h 101"/>
                <a:gd name="T10" fmla="*/ 95 w 690"/>
                <a:gd name="T11" fmla="*/ 0 h 101"/>
                <a:gd name="T12" fmla="*/ 0 w 690"/>
                <a:gd name="T13" fmla="*/ 95 h 101"/>
                <a:gd name="T14" fmla="*/ 0 w 690"/>
                <a:gd name="T15" fmla="*/ 101 h 101"/>
                <a:gd name="T16" fmla="*/ 95 w 690"/>
                <a:gd name="T17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01">
                  <a:moveTo>
                    <a:pt x="95" y="6"/>
                  </a:moveTo>
                  <a:cubicBezTo>
                    <a:pt x="595" y="6"/>
                    <a:pt x="595" y="6"/>
                    <a:pt x="595" y="6"/>
                  </a:cubicBezTo>
                  <a:cubicBezTo>
                    <a:pt x="648" y="6"/>
                    <a:pt x="690" y="49"/>
                    <a:pt x="690" y="101"/>
                  </a:cubicBezTo>
                  <a:cubicBezTo>
                    <a:pt x="690" y="95"/>
                    <a:pt x="690" y="95"/>
                    <a:pt x="690" y="95"/>
                  </a:cubicBezTo>
                  <a:cubicBezTo>
                    <a:pt x="690" y="42"/>
                    <a:pt x="648" y="0"/>
                    <a:pt x="5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3" y="0"/>
                    <a:pt x="0" y="42"/>
                    <a:pt x="0" y="9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9"/>
                    <a:pt x="43" y="6"/>
                    <a:pt x="95" y="6"/>
                  </a:cubicBezTo>
                  <a:close/>
                </a:path>
              </a:pathLst>
            </a:custGeom>
            <a:solidFill>
              <a:srgbClr val="CE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5" name="Freeform 14">
              <a:extLst>
                <a:ext uri="{FF2B5EF4-FFF2-40B4-BE49-F238E27FC236}">
                  <a16:creationId xmlns:a16="http://schemas.microsoft.com/office/drawing/2014/main" id="{AC8DDD2F-CE4C-9B4B-A972-1743DAAF6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30585" y="-4679751"/>
              <a:ext cx="393700" cy="44450"/>
            </a:xfrm>
            <a:custGeom>
              <a:avLst/>
              <a:gdLst>
                <a:gd name="T0" fmla="*/ 7 w 81"/>
                <a:gd name="T1" fmla="*/ 4 h 9"/>
                <a:gd name="T2" fmla="*/ 74 w 81"/>
                <a:gd name="T3" fmla="*/ 4 h 9"/>
                <a:gd name="T4" fmla="*/ 81 w 81"/>
                <a:gd name="T5" fmla="*/ 9 h 9"/>
                <a:gd name="T6" fmla="*/ 81 w 81"/>
                <a:gd name="T7" fmla="*/ 7 h 9"/>
                <a:gd name="T8" fmla="*/ 74 w 81"/>
                <a:gd name="T9" fmla="*/ 0 h 9"/>
                <a:gd name="T10" fmla="*/ 7 w 81"/>
                <a:gd name="T11" fmla="*/ 0 h 9"/>
                <a:gd name="T12" fmla="*/ 0 w 81"/>
                <a:gd name="T13" fmla="*/ 7 h 9"/>
                <a:gd name="T14" fmla="*/ 0 w 81"/>
                <a:gd name="T15" fmla="*/ 9 h 9"/>
                <a:gd name="T16" fmla="*/ 7 w 81"/>
                <a:gd name="T1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">
                  <a:moveTo>
                    <a:pt x="7" y="4"/>
                  </a:moveTo>
                  <a:cubicBezTo>
                    <a:pt x="74" y="4"/>
                    <a:pt x="74" y="4"/>
                    <a:pt x="74" y="4"/>
                  </a:cubicBezTo>
                  <a:cubicBezTo>
                    <a:pt x="77" y="4"/>
                    <a:pt x="80" y="6"/>
                    <a:pt x="81" y="9"/>
                  </a:cubicBezTo>
                  <a:cubicBezTo>
                    <a:pt x="81" y="9"/>
                    <a:pt x="81" y="8"/>
                    <a:pt x="81" y="7"/>
                  </a:cubicBezTo>
                  <a:cubicBezTo>
                    <a:pt x="81" y="3"/>
                    <a:pt x="78" y="0"/>
                    <a:pt x="7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1" y="6"/>
                    <a:pt x="4" y="4"/>
                    <a:pt x="7" y="4"/>
                  </a:cubicBezTo>
                  <a:close/>
                </a:path>
              </a:pathLst>
            </a:cu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6" name="Oval 15">
              <a:extLst>
                <a:ext uri="{FF2B5EF4-FFF2-40B4-BE49-F238E27FC236}">
                  <a16:creationId xmlns:a16="http://schemas.microsoft.com/office/drawing/2014/main" id="{E5DEFB23-5150-9C4B-B51F-8CEE244D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14735" y="-4694039"/>
              <a:ext cx="101600" cy="101600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7" name="Oval 16">
              <a:extLst>
                <a:ext uri="{FF2B5EF4-FFF2-40B4-BE49-F238E27FC236}">
                  <a16:creationId xmlns:a16="http://schemas.microsoft.com/office/drawing/2014/main" id="{A3204020-6F92-274D-A478-7BE02E72E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95685" y="-4674989"/>
              <a:ext cx="63500" cy="635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8" name="Oval 17">
              <a:extLst>
                <a:ext uri="{FF2B5EF4-FFF2-40B4-BE49-F238E27FC236}">
                  <a16:creationId xmlns:a16="http://schemas.microsoft.com/office/drawing/2014/main" id="{057CDA67-7B36-9C4A-BC2A-D70C4BC22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83023" y="-4714676"/>
              <a:ext cx="141288" cy="141288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9" name="Oval 18">
              <a:extLst>
                <a:ext uri="{FF2B5EF4-FFF2-40B4-BE49-F238E27FC236}">
                  <a16:creationId xmlns:a16="http://schemas.microsoft.com/office/drawing/2014/main" id="{5A98EF7F-39CB-DD42-9133-9D6992E47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59210" y="-4694039"/>
              <a:ext cx="98425" cy="1016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0" name="Oval 19">
              <a:extLst>
                <a:ext uri="{FF2B5EF4-FFF2-40B4-BE49-F238E27FC236}">
                  <a16:creationId xmlns:a16="http://schemas.microsoft.com/office/drawing/2014/main" id="{5A9E8407-E16C-784D-A453-F4A65FB2F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33810" y="-4670226"/>
              <a:ext cx="47625" cy="53975"/>
            </a:xfrm>
            <a:prstGeom prst="ellipse">
              <a:avLst/>
            </a:prstGeom>
            <a:solidFill>
              <a:srgbClr val="AFA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1" name="Oval 20">
              <a:extLst>
                <a:ext uri="{FF2B5EF4-FFF2-40B4-BE49-F238E27FC236}">
                  <a16:creationId xmlns:a16="http://schemas.microsoft.com/office/drawing/2014/main" id="{E7D4D4A5-101D-6241-B9F6-52BCA2887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59098" y="-4694039"/>
              <a:ext cx="107950" cy="101600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2" name="Oval 21">
              <a:extLst>
                <a:ext uri="{FF2B5EF4-FFF2-40B4-BE49-F238E27FC236}">
                  <a16:creationId xmlns:a16="http://schemas.microsoft.com/office/drawing/2014/main" id="{D8310477-BEA9-224D-8DF2-976B09C01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35285" y="-4674989"/>
              <a:ext cx="63500" cy="635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3" name="Oval 22">
              <a:extLst>
                <a:ext uri="{FF2B5EF4-FFF2-40B4-BE49-F238E27FC236}">
                  <a16:creationId xmlns:a16="http://schemas.microsoft.com/office/drawing/2014/main" id="{549615FF-E532-0F47-BE08-AC629B37F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30498" y="-4714676"/>
              <a:ext cx="141288" cy="141288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4" name="Oval 23">
              <a:extLst>
                <a:ext uri="{FF2B5EF4-FFF2-40B4-BE49-F238E27FC236}">
                  <a16:creationId xmlns:a16="http://schemas.microsoft.com/office/drawing/2014/main" id="{08475A6A-3E48-204F-93D2-683308792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11448" y="-4694039"/>
              <a:ext cx="103188" cy="1016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5" name="Oval 24">
              <a:extLst>
                <a:ext uri="{FF2B5EF4-FFF2-40B4-BE49-F238E27FC236}">
                  <a16:creationId xmlns:a16="http://schemas.microsoft.com/office/drawing/2014/main" id="{057653AD-95E1-6748-BE3A-FF2DF4387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86048" y="-4670226"/>
              <a:ext cx="52388" cy="53975"/>
            </a:xfrm>
            <a:prstGeom prst="ellipse">
              <a:avLst/>
            </a:prstGeom>
            <a:solidFill>
              <a:srgbClr val="AFA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6" name="Freeform 25">
              <a:extLst>
                <a:ext uri="{FF2B5EF4-FFF2-40B4-BE49-F238E27FC236}">
                  <a16:creationId xmlns:a16="http://schemas.microsoft.com/office/drawing/2014/main" id="{2FDC3614-FB1D-374D-9641-924CF858E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3" y="-3916164"/>
              <a:ext cx="9525" cy="209550"/>
            </a:xfrm>
            <a:custGeom>
              <a:avLst/>
              <a:gdLst>
                <a:gd name="T0" fmla="*/ 0 w 2"/>
                <a:gd name="T1" fmla="*/ 0 h 43"/>
                <a:gd name="T2" fmla="*/ 0 w 2"/>
                <a:gd name="T3" fmla="*/ 43 h 43"/>
                <a:gd name="T4" fmla="*/ 1 w 2"/>
                <a:gd name="T5" fmla="*/ 43 h 43"/>
                <a:gd name="T6" fmla="*/ 2 w 2"/>
                <a:gd name="T7" fmla="*/ 43 h 43"/>
                <a:gd name="T8" fmla="*/ 2 w 2"/>
                <a:gd name="T9" fmla="*/ 0 h 43"/>
                <a:gd name="T10" fmla="*/ 1 w 2"/>
                <a:gd name="T11" fmla="*/ 0 h 43"/>
                <a:gd name="T12" fmla="*/ 0 w 2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1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7" name="Freeform 26">
              <a:extLst>
                <a:ext uri="{FF2B5EF4-FFF2-40B4-BE49-F238E27FC236}">
                  <a16:creationId xmlns:a16="http://schemas.microsoft.com/office/drawing/2014/main" id="{ACDFA038-DFF9-6343-AB3A-212C23C0A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3" y="-3463726"/>
              <a:ext cx="9525" cy="388938"/>
            </a:xfrm>
            <a:custGeom>
              <a:avLst/>
              <a:gdLst>
                <a:gd name="T0" fmla="*/ 0 w 2"/>
                <a:gd name="T1" fmla="*/ 0 h 80"/>
                <a:gd name="T2" fmla="*/ 0 w 2"/>
                <a:gd name="T3" fmla="*/ 80 h 80"/>
                <a:gd name="T4" fmla="*/ 1 w 2"/>
                <a:gd name="T5" fmla="*/ 80 h 80"/>
                <a:gd name="T6" fmla="*/ 2 w 2"/>
                <a:gd name="T7" fmla="*/ 80 h 80"/>
                <a:gd name="T8" fmla="*/ 2 w 2"/>
                <a:gd name="T9" fmla="*/ 0 h 80"/>
                <a:gd name="T10" fmla="*/ 1 w 2"/>
                <a:gd name="T11" fmla="*/ 0 h 80"/>
                <a:gd name="T12" fmla="*/ 0 w 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0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1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8" name="Freeform 27">
              <a:extLst>
                <a:ext uri="{FF2B5EF4-FFF2-40B4-BE49-F238E27FC236}">
                  <a16:creationId xmlns:a16="http://schemas.microsoft.com/office/drawing/2014/main" id="{6958FE2A-DD3F-4D44-930B-79A283AA4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3" y="-2943026"/>
              <a:ext cx="9525" cy="388938"/>
            </a:xfrm>
            <a:custGeom>
              <a:avLst/>
              <a:gdLst>
                <a:gd name="T0" fmla="*/ 0 w 2"/>
                <a:gd name="T1" fmla="*/ 0 h 80"/>
                <a:gd name="T2" fmla="*/ 0 w 2"/>
                <a:gd name="T3" fmla="*/ 80 h 80"/>
                <a:gd name="T4" fmla="*/ 1 w 2"/>
                <a:gd name="T5" fmla="*/ 80 h 80"/>
                <a:gd name="T6" fmla="*/ 2 w 2"/>
                <a:gd name="T7" fmla="*/ 80 h 80"/>
                <a:gd name="T8" fmla="*/ 2 w 2"/>
                <a:gd name="T9" fmla="*/ 0 h 80"/>
                <a:gd name="T10" fmla="*/ 1 w 2"/>
                <a:gd name="T11" fmla="*/ 0 h 80"/>
                <a:gd name="T12" fmla="*/ 0 w 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0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1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9" name="Freeform 28">
              <a:extLst>
                <a:ext uri="{FF2B5EF4-FFF2-40B4-BE49-F238E27FC236}">
                  <a16:creationId xmlns:a16="http://schemas.microsoft.com/office/drawing/2014/main" id="{D61740B2-2B5B-8B45-A836-860620D41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335" y="-3089076"/>
              <a:ext cx="28575" cy="787400"/>
            </a:xfrm>
            <a:custGeom>
              <a:avLst/>
              <a:gdLst>
                <a:gd name="T0" fmla="*/ 6 w 6"/>
                <a:gd name="T1" fmla="*/ 158 h 162"/>
                <a:gd name="T2" fmla="*/ 6 w 6"/>
                <a:gd name="T3" fmla="*/ 4 h 162"/>
                <a:gd name="T4" fmla="*/ 2 w 6"/>
                <a:gd name="T5" fmla="*/ 0 h 162"/>
                <a:gd name="T6" fmla="*/ 0 w 6"/>
                <a:gd name="T7" fmla="*/ 0 h 162"/>
                <a:gd name="T8" fmla="*/ 0 w 6"/>
                <a:gd name="T9" fmla="*/ 162 h 162"/>
                <a:gd name="T10" fmla="*/ 2 w 6"/>
                <a:gd name="T11" fmla="*/ 162 h 162"/>
                <a:gd name="T12" fmla="*/ 6 w 6"/>
                <a:gd name="T13" fmla="*/ 15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62">
                  <a:moveTo>
                    <a:pt x="6" y="158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4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4" y="162"/>
                    <a:pt x="6" y="160"/>
                    <a:pt x="6" y="158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0" name="Freeform 29">
              <a:extLst>
                <a:ext uri="{FF2B5EF4-FFF2-40B4-BE49-F238E27FC236}">
                  <a16:creationId xmlns:a16="http://schemas.microsoft.com/office/drawing/2014/main" id="{7BB7671E-C3FA-5443-9AE9-5232261F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335" y="-3089076"/>
              <a:ext cx="9525" cy="787400"/>
            </a:xfrm>
            <a:custGeom>
              <a:avLst/>
              <a:gdLst>
                <a:gd name="T0" fmla="*/ 2 w 2"/>
                <a:gd name="T1" fmla="*/ 162 h 162"/>
                <a:gd name="T2" fmla="*/ 2 w 2"/>
                <a:gd name="T3" fmla="*/ 0 h 162"/>
                <a:gd name="T4" fmla="*/ 2 w 2"/>
                <a:gd name="T5" fmla="*/ 0 h 162"/>
                <a:gd name="T6" fmla="*/ 0 w 2"/>
                <a:gd name="T7" fmla="*/ 0 h 162"/>
                <a:gd name="T8" fmla="*/ 0 w 2"/>
                <a:gd name="T9" fmla="*/ 162 h 162"/>
                <a:gd name="T10" fmla="*/ 2 w 2"/>
                <a:gd name="T11" fmla="*/ 162 h 162"/>
                <a:gd name="T12" fmla="*/ 2 w 2"/>
                <a:gd name="T1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62">
                  <a:moveTo>
                    <a:pt x="2" y="162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2"/>
                    <a:pt x="2" y="162"/>
                    <a:pt x="2" y="162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1" name="Rectangle 30">
              <a:extLst>
                <a:ext uri="{FF2B5EF4-FFF2-40B4-BE49-F238E27FC236}">
                  <a16:creationId xmlns:a16="http://schemas.microsoft.com/office/drawing/2014/main" id="{4FDE3412-774B-994D-A6B4-FD741B771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5598" y="766961"/>
              <a:ext cx="68263" cy="63500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2" name="Rectangle 31">
              <a:extLst>
                <a:ext uri="{FF2B5EF4-FFF2-40B4-BE49-F238E27FC236}">
                  <a16:creationId xmlns:a16="http://schemas.microsoft.com/office/drawing/2014/main" id="{1A4C5571-4BB4-9C44-BC13-1E9F33B1B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14898" y="766961"/>
              <a:ext cx="68263" cy="63500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3" name="Rectangle 32">
              <a:extLst>
                <a:ext uri="{FF2B5EF4-FFF2-40B4-BE49-F238E27FC236}">
                  <a16:creationId xmlns:a16="http://schemas.microsoft.com/office/drawing/2014/main" id="{128E6E0B-448F-E84E-9744-6DB32DD7E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5598" y="-4125714"/>
              <a:ext cx="68263" cy="68263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4" name="Rectangle 33">
              <a:extLst>
                <a:ext uri="{FF2B5EF4-FFF2-40B4-BE49-F238E27FC236}">
                  <a16:creationId xmlns:a16="http://schemas.microsoft.com/office/drawing/2014/main" id="{65A74399-2E8C-3C47-B6AF-A558265E5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14898" y="-4125714"/>
              <a:ext cx="68263" cy="68263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06" name="Freeform 7">
            <a:extLst>
              <a:ext uri="{FF2B5EF4-FFF2-40B4-BE49-F238E27FC236}">
                <a16:creationId xmlns:a16="http://schemas.microsoft.com/office/drawing/2014/main" id="{6DFC6B1A-F234-474A-BE84-ADC38B36F0F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auto">
          <a:xfrm>
            <a:off x="4841298" y="1617307"/>
            <a:ext cx="1205375" cy="2466306"/>
          </a:xfrm>
          <a:custGeom>
            <a:avLst/>
            <a:gdLst>
              <a:gd name="T0" fmla="*/ 562 w 624"/>
              <a:gd name="T1" fmla="*/ 0 h 1272"/>
              <a:gd name="T2" fmla="*/ 507 w 624"/>
              <a:gd name="T3" fmla="*/ 0 h 1272"/>
              <a:gd name="T4" fmla="*/ 477 w 624"/>
              <a:gd name="T5" fmla="*/ 20 h 1272"/>
              <a:gd name="T6" fmla="*/ 476 w 624"/>
              <a:gd name="T7" fmla="*/ 22 h 1272"/>
              <a:gd name="T8" fmla="*/ 447 w 624"/>
              <a:gd name="T9" fmla="*/ 42 h 1272"/>
              <a:gd name="T10" fmla="*/ 178 w 624"/>
              <a:gd name="T11" fmla="*/ 42 h 1272"/>
              <a:gd name="T12" fmla="*/ 148 w 624"/>
              <a:gd name="T13" fmla="*/ 22 h 1272"/>
              <a:gd name="T14" fmla="*/ 147 w 624"/>
              <a:gd name="T15" fmla="*/ 20 h 1272"/>
              <a:gd name="T16" fmla="*/ 118 w 624"/>
              <a:gd name="T17" fmla="*/ 0 h 1272"/>
              <a:gd name="T18" fmla="*/ 63 w 624"/>
              <a:gd name="T19" fmla="*/ 0 h 1272"/>
              <a:gd name="T20" fmla="*/ 17 w 624"/>
              <a:gd name="T21" fmla="*/ 20 h 1272"/>
              <a:gd name="T22" fmla="*/ 0 w 624"/>
              <a:gd name="T23" fmla="*/ 62 h 1272"/>
              <a:gd name="T24" fmla="*/ 0 w 624"/>
              <a:gd name="T25" fmla="*/ 1210 h 1272"/>
              <a:gd name="T26" fmla="*/ 18 w 624"/>
              <a:gd name="T27" fmla="*/ 1254 h 1272"/>
              <a:gd name="T28" fmla="*/ 62 w 624"/>
              <a:gd name="T29" fmla="*/ 1272 h 1272"/>
              <a:gd name="T30" fmla="*/ 562 w 624"/>
              <a:gd name="T31" fmla="*/ 1272 h 1272"/>
              <a:gd name="T32" fmla="*/ 624 w 624"/>
              <a:gd name="T33" fmla="*/ 1210 h 1272"/>
              <a:gd name="T34" fmla="*/ 624 w 624"/>
              <a:gd name="T35" fmla="*/ 62 h 1272"/>
              <a:gd name="T36" fmla="*/ 562 w 624"/>
              <a:gd name="T37" fmla="*/ 0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4" h="1272">
                <a:moveTo>
                  <a:pt x="562" y="0"/>
                </a:moveTo>
                <a:cubicBezTo>
                  <a:pt x="507" y="0"/>
                  <a:pt x="507" y="0"/>
                  <a:pt x="507" y="0"/>
                </a:cubicBezTo>
                <a:cubicBezTo>
                  <a:pt x="494" y="0"/>
                  <a:pt x="482" y="8"/>
                  <a:pt x="477" y="20"/>
                </a:cubicBezTo>
                <a:cubicBezTo>
                  <a:pt x="476" y="22"/>
                  <a:pt x="476" y="22"/>
                  <a:pt x="476" y="22"/>
                </a:cubicBezTo>
                <a:cubicBezTo>
                  <a:pt x="472" y="35"/>
                  <a:pt x="460" y="42"/>
                  <a:pt x="447" y="42"/>
                </a:cubicBezTo>
                <a:cubicBezTo>
                  <a:pt x="178" y="42"/>
                  <a:pt x="178" y="42"/>
                  <a:pt x="178" y="42"/>
                </a:cubicBezTo>
                <a:cubicBezTo>
                  <a:pt x="165" y="42"/>
                  <a:pt x="153" y="35"/>
                  <a:pt x="148" y="22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2" y="8"/>
                  <a:pt x="131" y="0"/>
                  <a:pt x="118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45" y="0"/>
                  <a:pt x="28" y="7"/>
                  <a:pt x="17" y="20"/>
                </a:cubicBezTo>
                <a:cubicBezTo>
                  <a:pt x="6" y="31"/>
                  <a:pt x="0" y="46"/>
                  <a:pt x="0" y="62"/>
                </a:cubicBezTo>
                <a:cubicBezTo>
                  <a:pt x="0" y="1210"/>
                  <a:pt x="0" y="1210"/>
                  <a:pt x="0" y="1210"/>
                </a:cubicBezTo>
                <a:cubicBezTo>
                  <a:pt x="0" y="1227"/>
                  <a:pt x="7" y="1243"/>
                  <a:pt x="18" y="1254"/>
                </a:cubicBezTo>
                <a:cubicBezTo>
                  <a:pt x="30" y="1266"/>
                  <a:pt x="46" y="1272"/>
                  <a:pt x="62" y="1272"/>
                </a:cubicBezTo>
                <a:cubicBezTo>
                  <a:pt x="562" y="1272"/>
                  <a:pt x="562" y="1272"/>
                  <a:pt x="562" y="1272"/>
                </a:cubicBezTo>
                <a:cubicBezTo>
                  <a:pt x="597" y="1272"/>
                  <a:pt x="624" y="1245"/>
                  <a:pt x="624" y="1210"/>
                </a:cubicBezTo>
                <a:cubicBezTo>
                  <a:pt x="624" y="62"/>
                  <a:pt x="624" y="62"/>
                  <a:pt x="624" y="62"/>
                </a:cubicBezTo>
                <a:cubicBezTo>
                  <a:pt x="624" y="28"/>
                  <a:pt x="597" y="0"/>
                  <a:pt x="562" y="0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30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02CC34C-EA0E-3F4B-88F4-821E4D1F9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14983"/>
            <a:ext cx="3886200" cy="512064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47" name="Группа 126">
            <a:extLst>
              <a:ext uri="{FF2B5EF4-FFF2-40B4-BE49-F238E27FC236}">
                <a16:creationId xmlns:a16="http://schemas.microsoft.com/office/drawing/2014/main" id="{39CDEABD-46A5-C449-B61B-115194432B92}"/>
              </a:ext>
            </a:extLst>
          </p:cNvPr>
          <p:cNvGrpSpPr/>
          <p:nvPr userDrawn="1"/>
        </p:nvGrpSpPr>
        <p:grpSpPr>
          <a:xfrm>
            <a:off x="7362713" y="1548436"/>
            <a:ext cx="1361029" cy="2594113"/>
            <a:chOff x="-3543473" y="-4875014"/>
            <a:chExt cx="3414713" cy="6508750"/>
          </a:xfrm>
          <a:effectLst/>
        </p:grpSpPr>
        <p:sp>
          <p:nvSpPr>
            <p:cNvPr id="248" name="Freeform 5">
              <a:extLst>
                <a:ext uri="{FF2B5EF4-FFF2-40B4-BE49-F238E27FC236}">
                  <a16:creationId xmlns:a16="http://schemas.microsoft.com/office/drawing/2014/main" id="{2ACEA1F2-5449-1545-9550-AC3F3720F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8" y="-4875014"/>
              <a:ext cx="3357563" cy="6508750"/>
            </a:xfrm>
            <a:custGeom>
              <a:avLst/>
              <a:gdLst>
                <a:gd name="T0" fmla="*/ 595 w 690"/>
                <a:gd name="T1" fmla="*/ 1338 h 1338"/>
                <a:gd name="T2" fmla="*/ 95 w 690"/>
                <a:gd name="T3" fmla="*/ 1338 h 1338"/>
                <a:gd name="T4" fmla="*/ 0 w 690"/>
                <a:gd name="T5" fmla="*/ 1243 h 1338"/>
                <a:gd name="T6" fmla="*/ 0 w 690"/>
                <a:gd name="T7" fmla="*/ 95 h 1338"/>
                <a:gd name="T8" fmla="*/ 95 w 690"/>
                <a:gd name="T9" fmla="*/ 0 h 1338"/>
                <a:gd name="T10" fmla="*/ 595 w 690"/>
                <a:gd name="T11" fmla="*/ 0 h 1338"/>
                <a:gd name="T12" fmla="*/ 690 w 690"/>
                <a:gd name="T13" fmla="*/ 95 h 1338"/>
                <a:gd name="T14" fmla="*/ 690 w 690"/>
                <a:gd name="T15" fmla="*/ 1243 h 1338"/>
                <a:gd name="T16" fmla="*/ 595 w 690"/>
                <a:gd name="T17" fmla="*/ 1338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338">
                  <a:moveTo>
                    <a:pt x="595" y="1338"/>
                  </a:moveTo>
                  <a:cubicBezTo>
                    <a:pt x="95" y="1338"/>
                    <a:pt x="95" y="1338"/>
                    <a:pt x="95" y="1338"/>
                  </a:cubicBezTo>
                  <a:cubicBezTo>
                    <a:pt x="43" y="1338"/>
                    <a:pt x="0" y="1296"/>
                    <a:pt x="0" y="124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42"/>
                    <a:pt x="43" y="0"/>
                    <a:pt x="95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48" y="0"/>
                    <a:pt x="690" y="42"/>
                    <a:pt x="690" y="95"/>
                  </a:cubicBezTo>
                  <a:cubicBezTo>
                    <a:pt x="690" y="1243"/>
                    <a:pt x="690" y="1243"/>
                    <a:pt x="690" y="1243"/>
                  </a:cubicBezTo>
                  <a:cubicBezTo>
                    <a:pt x="690" y="1296"/>
                    <a:pt x="648" y="1338"/>
                    <a:pt x="595" y="133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9" name="Freeform 6">
              <a:extLst>
                <a:ext uri="{FF2B5EF4-FFF2-40B4-BE49-F238E27FC236}">
                  <a16:creationId xmlns:a16="http://schemas.microsoft.com/office/drawing/2014/main" id="{72280792-9E09-C043-8407-7426C1EF17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56160" y="-4816276"/>
              <a:ext cx="3240088" cy="6391275"/>
            </a:xfrm>
            <a:custGeom>
              <a:avLst/>
              <a:gdLst>
                <a:gd name="T0" fmla="*/ 583 w 666"/>
                <a:gd name="T1" fmla="*/ 1314 h 1314"/>
                <a:gd name="T2" fmla="*/ 83 w 666"/>
                <a:gd name="T3" fmla="*/ 1314 h 1314"/>
                <a:gd name="T4" fmla="*/ 0 w 666"/>
                <a:gd name="T5" fmla="*/ 1231 h 1314"/>
                <a:gd name="T6" fmla="*/ 0 w 666"/>
                <a:gd name="T7" fmla="*/ 83 h 1314"/>
                <a:gd name="T8" fmla="*/ 83 w 666"/>
                <a:gd name="T9" fmla="*/ 0 h 1314"/>
                <a:gd name="T10" fmla="*/ 583 w 666"/>
                <a:gd name="T11" fmla="*/ 0 h 1314"/>
                <a:gd name="T12" fmla="*/ 666 w 666"/>
                <a:gd name="T13" fmla="*/ 83 h 1314"/>
                <a:gd name="T14" fmla="*/ 666 w 666"/>
                <a:gd name="T15" fmla="*/ 1231 h 1314"/>
                <a:gd name="T16" fmla="*/ 583 w 666"/>
                <a:gd name="T17" fmla="*/ 1314 h 1314"/>
                <a:gd name="T18" fmla="*/ 83 w 666"/>
                <a:gd name="T19" fmla="*/ 2 h 1314"/>
                <a:gd name="T20" fmla="*/ 2 w 666"/>
                <a:gd name="T21" fmla="*/ 83 h 1314"/>
                <a:gd name="T22" fmla="*/ 2 w 666"/>
                <a:gd name="T23" fmla="*/ 1231 h 1314"/>
                <a:gd name="T24" fmla="*/ 83 w 666"/>
                <a:gd name="T25" fmla="*/ 1312 h 1314"/>
                <a:gd name="T26" fmla="*/ 583 w 666"/>
                <a:gd name="T27" fmla="*/ 1312 h 1314"/>
                <a:gd name="T28" fmla="*/ 664 w 666"/>
                <a:gd name="T29" fmla="*/ 1231 h 1314"/>
                <a:gd name="T30" fmla="*/ 664 w 666"/>
                <a:gd name="T31" fmla="*/ 83 h 1314"/>
                <a:gd name="T32" fmla="*/ 583 w 666"/>
                <a:gd name="T33" fmla="*/ 2 h 1314"/>
                <a:gd name="T34" fmla="*/ 83 w 666"/>
                <a:gd name="T35" fmla="*/ 2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6" h="1314">
                  <a:moveTo>
                    <a:pt x="583" y="1314"/>
                  </a:moveTo>
                  <a:cubicBezTo>
                    <a:pt x="83" y="1314"/>
                    <a:pt x="83" y="1314"/>
                    <a:pt x="83" y="1314"/>
                  </a:cubicBezTo>
                  <a:cubicBezTo>
                    <a:pt x="37" y="1314"/>
                    <a:pt x="0" y="1277"/>
                    <a:pt x="0" y="123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37"/>
                    <a:pt x="37" y="0"/>
                    <a:pt x="83" y="0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629" y="0"/>
                    <a:pt x="666" y="37"/>
                    <a:pt x="666" y="83"/>
                  </a:cubicBezTo>
                  <a:cubicBezTo>
                    <a:pt x="666" y="1231"/>
                    <a:pt x="666" y="1231"/>
                    <a:pt x="666" y="1231"/>
                  </a:cubicBezTo>
                  <a:cubicBezTo>
                    <a:pt x="666" y="1277"/>
                    <a:pt x="629" y="1314"/>
                    <a:pt x="583" y="1314"/>
                  </a:cubicBezTo>
                  <a:close/>
                  <a:moveTo>
                    <a:pt x="83" y="2"/>
                  </a:moveTo>
                  <a:cubicBezTo>
                    <a:pt x="38" y="2"/>
                    <a:pt x="2" y="38"/>
                    <a:pt x="2" y="83"/>
                  </a:cubicBezTo>
                  <a:cubicBezTo>
                    <a:pt x="2" y="1231"/>
                    <a:pt x="2" y="1231"/>
                    <a:pt x="2" y="1231"/>
                  </a:cubicBezTo>
                  <a:cubicBezTo>
                    <a:pt x="2" y="1276"/>
                    <a:pt x="38" y="1312"/>
                    <a:pt x="83" y="1312"/>
                  </a:cubicBezTo>
                  <a:cubicBezTo>
                    <a:pt x="583" y="1312"/>
                    <a:pt x="583" y="1312"/>
                    <a:pt x="583" y="1312"/>
                  </a:cubicBezTo>
                  <a:cubicBezTo>
                    <a:pt x="628" y="1312"/>
                    <a:pt x="664" y="1276"/>
                    <a:pt x="664" y="1231"/>
                  </a:cubicBezTo>
                  <a:cubicBezTo>
                    <a:pt x="664" y="83"/>
                    <a:pt x="664" y="83"/>
                    <a:pt x="664" y="83"/>
                  </a:cubicBezTo>
                  <a:cubicBezTo>
                    <a:pt x="664" y="38"/>
                    <a:pt x="628" y="2"/>
                    <a:pt x="583" y="2"/>
                  </a:cubicBezTo>
                  <a:lnTo>
                    <a:pt x="83" y="2"/>
                  </a:lnTo>
                  <a:close/>
                </a:path>
              </a:pathLst>
            </a:cu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0" name="Freeform 8">
              <a:extLst>
                <a:ext uri="{FF2B5EF4-FFF2-40B4-BE49-F238E27FC236}">
                  <a16:creationId xmlns:a16="http://schemas.microsoft.com/office/drawing/2014/main" id="{FF02104C-71A6-C042-9D65-AAAB47B61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30585" y="-4679751"/>
              <a:ext cx="393700" cy="73025"/>
            </a:xfrm>
            <a:custGeom>
              <a:avLst/>
              <a:gdLst>
                <a:gd name="T0" fmla="*/ 74 w 81"/>
                <a:gd name="T1" fmla="*/ 0 h 15"/>
                <a:gd name="T2" fmla="*/ 7 w 81"/>
                <a:gd name="T3" fmla="*/ 0 h 15"/>
                <a:gd name="T4" fmla="*/ 0 w 81"/>
                <a:gd name="T5" fmla="*/ 7 h 15"/>
                <a:gd name="T6" fmla="*/ 7 w 81"/>
                <a:gd name="T7" fmla="*/ 15 h 15"/>
                <a:gd name="T8" fmla="*/ 74 w 81"/>
                <a:gd name="T9" fmla="*/ 15 h 15"/>
                <a:gd name="T10" fmla="*/ 81 w 81"/>
                <a:gd name="T11" fmla="*/ 7 h 15"/>
                <a:gd name="T12" fmla="*/ 74 w 81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5">
                  <a:moveTo>
                    <a:pt x="7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5"/>
                    <a:pt x="7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8" y="15"/>
                    <a:pt x="81" y="11"/>
                    <a:pt x="81" y="7"/>
                  </a:cubicBezTo>
                  <a:cubicBezTo>
                    <a:pt x="81" y="3"/>
                    <a:pt x="78" y="0"/>
                    <a:pt x="74" y="0"/>
                  </a:cubicBezTo>
                  <a:close/>
                </a:path>
              </a:pathLst>
            </a:cu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1" name="Freeform 9">
              <a:extLst>
                <a:ext uri="{FF2B5EF4-FFF2-40B4-BE49-F238E27FC236}">
                  <a16:creationId xmlns:a16="http://schemas.microsoft.com/office/drawing/2014/main" id="{C1B6EB80-4279-AF48-9413-13466EC71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3" y="-3463726"/>
              <a:ext cx="28575" cy="388938"/>
            </a:xfrm>
            <a:custGeom>
              <a:avLst/>
              <a:gdLst>
                <a:gd name="T0" fmla="*/ 0 w 6"/>
                <a:gd name="T1" fmla="*/ 4 h 80"/>
                <a:gd name="T2" fmla="*/ 0 w 6"/>
                <a:gd name="T3" fmla="*/ 76 h 80"/>
                <a:gd name="T4" fmla="*/ 5 w 6"/>
                <a:gd name="T5" fmla="*/ 80 h 80"/>
                <a:gd name="T6" fmla="*/ 6 w 6"/>
                <a:gd name="T7" fmla="*/ 80 h 80"/>
                <a:gd name="T8" fmla="*/ 6 w 6"/>
                <a:gd name="T9" fmla="*/ 0 h 80"/>
                <a:gd name="T10" fmla="*/ 5 w 6"/>
                <a:gd name="T11" fmla="*/ 0 h 80"/>
                <a:gd name="T12" fmla="*/ 0 w 6"/>
                <a:gd name="T13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0">
                  <a:moveTo>
                    <a:pt x="0" y="4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5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2" name="Freeform 10">
              <a:extLst>
                <a:ext uri="{FF2B5EF4-FFF2-40B4-BE49-F238E27FC236}">
                  <a16:creationId xmlns:a16="http://schemas.microsoft.com/office/drawing/2014/main" id="{F955BCB7-9A6F-3F42-AD78-1E7BA55D8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3" y="-3916164"/>
              <a:ext cx="28575" cy="209550"/>
            </a:xfrm>
            <a:custGeom>
              <a:avLst/>
              <a:gdLst>
                <a:gd name="T0" fmla="*/ 5 w 6"/>
                <a:gd name="T1" fmla="*/ 0 h 43"/>
                <a:gd name="T2" fmla="*/ 0 w 6"/>
                <a:gd name="T3" fmla="*/ 4 h 43"/>
                <a:gd name="T4" fmla="*/ 0 w 6"/>
                <a:gd name="T5" fmla="*/ 39 h 43"/>
                <a:gd name="T6" fmla="*/ 5 w 6"/>
                <a:gd name="T7" fmla="*/ 43 h 43"/>
                <a:gd name="T8" fmla="*/ 6 w 6"/>
                <a:gd name="T9" fmla="*/ 43 h 43"/>
                <a:gd name="T10" fmla="*/ 6 w 6"/>
                <a:gd name="T11" fmla="*/ 0 h 43"/>
                <a:gd name="T12" fmla="*/ 5 w 6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3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3"/>
                    <a:pt x="5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3" name="Freeform 11">
              <a:extLst>
                <a:ext uri="{FF2B5EF4-FFF2-40B4-BE49-F238E27FC236}">
                  <a16:creationId xmlns:a16="http://schemas.microsoft.com/office/drawing/2014/main" id="{DBB772A0-4B79-4C47-B98D-965013EB1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3" y="-2943026"/>
              <a:ext cx="28575" cy="388938"/>
            </a:xfrm>
            <a:custGeom>
              <a:avLst/>
              <a:gdLst>
                <a:gd name="T0" fmla="*/ 0 w 6"/>
                <a:gd name="T1" fmla="*/ 4 h 80"/>
                <a:gd name="T2" fmla="*/ 0 w 6"/>
                <a:gd name="T3" fmla="*/ 76 h 80"/>
                <a:gd name="T4" fmla="*/ 5 w 6"/>
                <a:gd name="T5" fmla="*/ 80 h 80"/>
                <a:gd name="T6" fmla="*/ 6 w 6"/>
                <a:gd name="T7" fmla="*/ 80 h 80"/>
                <a:gd name="T8" fmla="*/ 6 w 6"/>
                <a:gd name="T9" fmla="*/ 0 h 80"/>
                <a:gd name="T10" fmla="*/ 5 w 6"/>
                <a:gd name="T11" fmla="*/ 0 h 80"/>
                <a:gd name="T12" fmla="*/ 0 w 6"/>
                <a:gd name="T13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0">
                  <a:moveTo>
                    <a:pt x="0" y="4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5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4" name="Freeform 12">
              <a:extLst>
                <a:ext uri="{FF2B5EF4-FFF2-40B4-BE49-F238E27FC236}">
                  <a16:creationId xmlns:a16="http://schemas.microsoft.com/office/drawing/2014/main" id="{C447AC9B-FC66-6D4D-B9AF-8C6A01664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8" y="1141611"/>
              <a:ext cx="3357563" cy="492125"/>
            </a:xfrm>
            <a:custGeom>
              <a:avLst/>
              <a:gdLst>
                <a:gd name="T0" fmla="*/ 595 w 690"/>
                <a:gd name="T1" fmla="*/ 95 h 101"/>
                <a:gd name="T2" fmla="*/ 95 w 690"/>
                <a:gd name="T3" fmla="*/ 95 h 101"/>
                <a:gd name="T4" fmla="*/ 0 w 690"/>
                <a:gd name="T5" fmla="*/ 0 h 101"/>
                <a:gd name="T6" fmla="*/ 0 w 690"/>
                <a:gd name="T7" fmla="*/ 6 h 101"/>
                <a:gd name="T8" fmla="*/ 95 w 690"/>
                <a:gd name="T9" fmla="*/ 101 h 101"/>
                <a:gd name="T10" fmla="*/ 595 w 690"/>
                <a:gd name="T11" fmla="*/ 101 h 101"/>
                <a:gd name="T12" fmla="*/ 690 w 690"/>
                <a:gd name="T13" fmla="*/ 6 h 101"/>
                <a:gd name="T14" fmla="*/ 690 w 690"/>
                <a:gd name="T15" fmla="*/ 0 h 101"/>
                <a:gd name="T16" fmla="*/ 595 w 690"/>
                <a:gd name="T17" fmla="*/ 9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01">
                  <a:moveTo>
                    <a:pt x="595" y="95"/>
                  </a:moveTo>
                  <a:cubicBezTo>
                    <a:pt x="95" y="95"/>
                    <a:pt x="95" y="95"/>
                    <a:pt x="95" y="95"/>
                  </a:cubicBezTo>
                  <a:cubicBezTo>
                    <a:pt x="43" y="95"/>
                    <a:pt x="0" y="5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9"/>
                    <a:pt x="43" y="101"/>
                    <a:pt x="95" y="101"/>
                  </a:cubicBezTo>
                  <a:cubicBezTo>
                    <a:pt x="595" y="101"/>
                    <a:pt x="595" y="101"/>
                    <a:pt x="595" y="101"/>
                  </a:cubicBezTo>
                  <a:cubicBezTo>
                    <a:pt x="648" y="101"/>
                    <a:pt x="690" y="59"/>
                    <a:pt x="690" y="6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90" y="53"/>
                    <a:pt x="648" y="95"/>
                    <a:pt x="595" y="95"/>
                  </a:cubicBezTo>
                  <a:close/>
                </a:path>
              </a:pathLst>
            </a:custGeom>
            <a:solidFill>
              <a:srgbClr val="CE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5" name="Freeform 13">
              <a:extLst>
                <a:ext uri="{FF2B5EF4-FFF2-40B4-BE49-F238E27FC236}">
                  <a16:creationId xmlns:a16="http://schemas.microsoft.com/office/drawing/2014/main" id="{2AF8A1B4-36F5-9F43-8949-078378BF3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8" y="-4875014"/>
              <a:ext cx="3357563" cy="492125"/>
            </a:xfrm>
            <a:custGeom>
              <a:avLst/>
              <a:gdLst>
                <a:gd name="T0" fmla="*/ 95 w 690"/>
                <a:gd name="T1" fmla="*/ 6 h 101"/>
                <a:gd name="T2" fmla="*/ 595 w 690"/>
                <a:gd name="T3" fmla="*/ 6 h 101"/>
                <a:gd name="T4" fmla="*/ 690 w 690"/>
                <a:gd name="T5" fmla="*/ 101 h 101"/>
                <a:gd name="T6" fmla="*/ 690 w 690"/>
                <a:gd name="T7" fmla="*/ 95 h 101"/>
                <a:gd name="T8" fmla="*/ 595 w 690"/>
                <a:gd name="T9" fmla="*/ 0 h 101"/>
                <a:gd name="T10" fmla="*/ 95 w 690"/>
                <a:gd name="T11" fmla="*/ 0 h 101"/>
                <a:gd name="T12" fmla="*/ 0 w 690"/>
                <a:gd name="T13" fmla="*/ 95 h 101"/>
                <a:gd name="T14" fmla="*/ 0 w 690"/>
                <a:gd name="T15" fmla="*/ 101 h 101"/>
                <a:gd name="T16" fmla="*/ 95 w 690"/>
                <a:gd name="T17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01">
                  <a:moveTo>
                    <a:pt x="95" y="6"/>
                  </a:moveTo>
                  <a:cubicBezTo>
                    <a:pt x="595" y="6"/>
                    <a:pt x="595" y="6"/>
                    <a:pt x="595" y="6"/>
                  </a:cubicBezTo>
                  <a:cubicBezTo>
                    <a:pt x="648" y="6"/>
                    <a:pt x="690" y="49"/>
                    <a:pt x="690" y="101"/>
                  </a:cubicBezTo>
                  <a:cubicBezTo>
                    <a:pt x="690" y="95"/>
                    <a:pt x="690" y="95"/>
                    <a:pt x="690" y="95"/>
                  </a:cubicBezTo>
                  <a:cubicBezTo>
                    <a:pt x="690" y="42"/>
                    <a:pt x="648" y="0"/>
                    <a:pt x="5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3" y="0"/>
                    <a:pt x="0" y="42"/>
                    <a:pt x="0" y="9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9"/>
                    <a:pt x="43" y="6"/>
                    <a:pt x="95" y="6"/>
                  </a:cubicBezTo>
                  <a:close/>
                </a:path>
              </a:pathLst>
            </a:custGeom>
            <a:solidFill>
              <a:srgbClr val="CE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6" name="Freeform 14">
              <a:extLst>
                <a:ext uri="{FF2B5EF4-FFF2-40B4-BE49-F238E27FC236}">
                  <a16:creationId xmlns:a16="http://schemas.microsoft.com/office/drawing/2014/main" id="{630C12CD-BEFC-FF4F-841A-2AAA230F3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30585" y="-4679751"/>
              <a:ext cx="393700" cy="44450"/>
            </a:xfrm>
            <a:custGeom>
              <a:avLst/>
              <a:gdLst>
                <a:gd name="T0" fmla="*/ 7 w 81"/>
                <a:gd name="T1" fmla="*/ 4 h 9"/>
                <a:gd name="T2" fmla="*/ 74 w 81"/>
                <a:gd name="T3" fmla="*/ 4 h 9"/>
                <a:gd name="T4" fmla="*/ 81 w 81"/>
                <a:gd name="T5" fmla="*/ 9 h 9"/>
                <a:gd name="T6" fmla="*/ 81 w 81"/>
                <a:gd name="T7" fmla="*/ 7 h 9"/>
                <a:gd name="T8" fmla="*/ 74 w 81"/>
                <a:gd name="T9" fmla="*/ 0 h 9"/>
                <a:gd name="T10" fmla="*/ 7 w 81"/>
                <a:gd name="T11" fmla="*/ 0 h 9"/>
                <a:gd name="T12" fmla="*/ 0 w 81"/>
                <a:gd name="T13" fmla="*/ 7 h 9"/>
                <a:gd name="T14" fmla="*/ 0 w 81"/>
                <a:gd name="T15" fmla="*/ 9 h 9"/>
                <a:gd name="T16" fmla="*/ 7 w 81"/>
                <a:gd name="T1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">
                  <a:moveTo>
                    <a:pt x="7" y="4"/>
                  </a:moveTo>
                  <a:cubicBezTo>
                    <a:pt x="74" y="4"/>
                    <a:pt x="74" y="4"/>
                    <a:pt x="74" y="4"/>
                  </a:cubicBezTo>
                  <a:cubicBezTo>
                    <a:pt x="77" y="4"/>
                    <a:pt x="80" y="6"/>
                    <a:pt x="81" y="9"/>
                  </a:cubicBezTo>
                  <a:cubicBezTo>
                    <a:pt x="81" y="9"/>
                    <a:pt x="81" y="8"/>
                    <a:pt x="81" y="7"/>
                  </a:cubicBezTo>
                  <a:cubicBezTo>
                    <a:pt x="81" y="3"/>
                    <a:pt x="78" y="0"/>
                    <a:pt x="7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1" y="6"/>
                    <a:pt x="4" y="4"/>
                    <a:pt x="7" y="4"/>
                  </a:cubicBezTo>
                  <a:close/>
                </a:path>
              </a:pathLst>
            </a:cu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7" name="Oval 15">
              <a:extLst>
                <a:ext uri="{FF2B5EF4-FFF2-40B4-BE49-F238E27FC236}">
                  <a16:creationId xmlns:a16="http://schemas.microsoft.com/office/drawing/2014/main" id="{39E00F50-D9D8-184D-9406-121411D52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14735" y="-4694039"/>
              <a:ext cx="101600" cy="101600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8" name="Oval 16">
              <a:extLst>
                <a:ext uri="{FF2B5EF4-FFF2-40B4-BE49-F238E27FC236}">
                  <a16:creationId xmlns:a16="http://schemas.microsoft.com/office/drawing/2014/main" id="{CFFA1E95-0E7F-334E-92CC-C982F7DC1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95685" y="-4674989"/>
              <a:ext cx="63500" cy="635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9" name="Oval 17">
              <a:extLst>
                <a:ext uri="{FF2B5EF4-FFF2-40B4-BE49-F238E27FC236}">
                  <a16:creationId xmlns:a16="http://schemas.microsoft.com/office/drawing/2014/main" id="{BCECE6FD-556B-484A-98ED-497A1423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83023" y="-4714676"/>
              <a:ext cx="141288" cy="141288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0" name="Oval 18">
              <a:extLst>
                <a:ext uri="{FF2B5EF4-FFF2-40B4-BE49-F238E27FC236}">
                  <a16:creationId xmlns:a16="http://schemas.microsoft.com/office/drawing/2014/main" id="{2F3F5DF8-9A9B-3A4C-BA11-385448D27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59210" y="-4694039"/>
              <a:ext cx="98425" cy="1016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1" name="Oval 19">
              <a:extLst>
                <a:ext uri="{FF2B5EF4-FFF2-40B4-BE49-F238E27FC236}">
                  <a16:creationId xmlns:a16="http://schemas.microsoft.com/office/drawing/2014/main" id="{5DD184E7-C0B5-FD45-9581-BCA29691C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33810" y="-4670226"/>
              <a:ext cx="47625" cy="53975"/>
            </a:xfrm>
            <a:prstGeom prst="ellipse">
              <a:avLst/>
            </a:prstGeom>
            <a:solidFill>
              <a:srgbClr val="AFA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2" name="Oval 20">
              <a:extLst>
                <a:ext uri="{FF2B5EF4-FFF2-40B4-BE49-F238E27FC236}">
                  <a16:creationId xmlns:a16="http://schemas.microsoft.com/office/drawing/2014/main" id="{B907C5AD-426F-9840-96A0-1F1046ED8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59098" y="-4694039"/>
              <a:ext cx="107950" cy="101600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3" name="Oval 21">
              <a:extLst>
                <a:ext uri="{FF2B5EF4-FFF2-40B4-BE49-F238E27FC236}">
                  <a16:creationId xmlns:a16="http://schemas.microsoft.com/office/drawing/2014/main" id="{5400DC45-FB1E-2A46-A7C2-3C154CF62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35285" y="-4674989"/>
              <a:ext cx="63500" cy="635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4" name="Oval 22">
              <a:extLst>
                <a:ext uri="{FF2B5EF4-FFF2-40B4-BE49-F238E27FC236}">
                  <a16:creationId xmlns:a16="http://schemas.microsoft.com/office/drawing/2014/main" id="{56EA75C4-70C7-CD49-87A8-8B9A19AB8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30498" y="-4714676"/>
              <a:ext cx="141288" cy="141288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5" name="Oval 23">
              <a:extLst>
                <a:ext uri="{FF2B5EF4-FFF2-40B4-BE49-F238E27FC236}">
                  <a16:creationId xmlns:a16="http://schemas.microsoft.com/office/drawing/2014/main" id="{ACDF97DE-C7B6-AB43-BFF0-3C0040522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11448" y="-4694039"/>
              <a:ext cx="103188" cy="1016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6" name="Oval 24">
              <a:extLst>
                <a:ext uri="{FF2B5EF4-FFF2-40B4-BE49-F238E27FC236}">
                  <a16:creationId xmlns:a16="http://schemas.microsoft.com/office/drawing/2014/main" id="{7473A87F-85EB-AF4C-9A6E-1D18FD256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86048" y="-4670226"/>
              <a:ext cx="52388" cy="53975"/>
            </a:xfrm>
            <a:prstGeom prst="ellipse">
              <a:avLst/>
            </a:prstGeom>
            <a:solidFill>
              <a:srgbClr val="AFA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7" name="Freeform 25">
              <a:extLst>
                <a:ext uri="{FF2B5EF4-FFF2-40B4-BE49-F238E27FC236}">
                  <a16:creationId xmlns:a16="http://schemas.microsoft.com/office/drawing/2014/main" id="{FC4E5061-CE91-6F47-B216-697FBBE1A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3" y="-3916164"/>
              <a:ext cx="9525" cy="209550"/>
            </a:xfrm>
            <a:custGeom>
              <a:avLst/>
              <a:gdLst>
                <a:gd name="T0" fmla="*/ 0 w 2"/>
                <a:gd name="T1" fmla="*/ 0 h 43"/>
                <a:gd name="T2" fmla="*/ 0 w 2"/>
                <a:gd name="T3" fmla="*/ 43 h 43"/>
                <a:gd name="T4" fmla="*/ 1 w 2"/>
                <a:gd name="T5" fmla="*/ 43 h 43"/>
                <a:gd name="T6" fmla="*/ 2 w 2"/>
                <a:gd name="T7" fmla="*/ 43 h 43"/>
                <a:gd name="T8" fmla="*/ 2 w 2"/>
                <a:gd name="T9" fmla="*/ 0 h 43"/>
                <a:gd name="T10" fmla="*/ 1 w 2"/>
                <a:gd name="T11" fmla="*/ 0 h 43"/>
                <a:gd name="T12" fmla="*/ 0 w 2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1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8" name="Freeform 26">
              <a:extLst>
                <a:ext uri="{FF2B5EF4-FFF2-40B4-BE49-F238E27FC236}">
                  <a16:creationId xmlns:a16="http://schemas.microsoft.com/office/drawing/2014/main" id="{3C0FAC08-A4D4-B746-862C-596799311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3" y="-3463726"/>
              <a:ext cx="9525" cy="388938"/>
            </a:xfrm>
            <a:custGeom>
              <a:avLst/>
              <a:gdLst>
                <a:gd name="T0" fmla="*/ 0 w 2"/>
                <a:gd name="T1" fmla="*/ 0 h 80"/>
                <a:gd name="T2" fmla="*/ 0 w 2"/>
                <a:gd name="T3" fmla="*/ 80 h 80"/>
                <a:gd name="T4" fmla="*/ 1 w 2"/>
                <a:gd name="T5" fmla="*/ 80 h 80"/>
                <a:gd name="T6" fmla="*/ 2 w 2"/>
                <a:gd name="T7" fmla="*/ 80 h 80"/>
                <a:gd name="T8" fmla="*/ 2 w 2"/>
                <a:gd name="T9" fmla="*/ 0 h 80"/>
                <a:gd name="T10" fmla="*/ 1 w 2"/>
                <a:gd name="T11" fmla="*/ 0 h 80"/>
                <a:gd name="T12" fmla="*/ 0 w 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0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1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9" name="Freeform 27">
              <a:extLst>
                <a:ext uri="{FF2B5EF4-FFF2-40B4-BE49-F238E27FC236}">
                  <a16:creationId xmlns:a16="http://schemas.microsoft.com/office/drawing/2014/main" id="{20992098-F787-F848-8ED8-4E574C905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3" y="-2943026"/>
              <a:ext cx="9525" cy="388938"/>
            </a:xfrm>
            <a:custGeom>
              <a:avLst/>
              <a:gdLst>
                <a:gd name="T0" fmla="*/ 0 w 2"/>
                <a:gd name="T1" fmla="*/ 0 h 80"/>
                <a:gd name="T2" fmla="*/ 0 w 2"/>
                <a:gd name="T3" fmla="*/ 80 h 80"/>
                <a:gd name="T4" fmla="*/ 1 w 2"/>
                <a:gd name="T5" fmla="*/ 80 h 80"/>
                <a:gd name="T6" fmla="*/ 2 w 2"/>
                <a:gd name="T7" fmla="*/ 80 h 80"/>
                <a:gd name="T8" fmla="*/ 2 w 2"/>
                <a:gd name="T9" fmla="*/ 0 h 80"/>
                <a:gd name="T10" fmla="*/ 1 w 2"/>
                <a:gd name="T11" fmla="*/ 0 h 80"/>
                <a:gd name="T12" fmla="*/ 0 w 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0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1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0" name="Freeform 28">
              <a:extLst>
                <a:ext uri="{FF2B5EF4-FFF2-40B4-BE49-F238E27FC236}">
                  <a16:creationId xmlns:a16="http://schemas.microsoft.com/office/drawing/2014/main" id="{DB488854-FD4A-C249-9F1D-236C73397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335" y="-3089076"/>
              <a:ext cx="28575" cy="787400"/>
            </a:xfrm>
            <a:custGeom>
              <a:avLst/>
              <a:gdLst>
                <a:gd name="T0" fmla="*/ 6 w 6"/>
                <a:gd name="T1" fmla="*/ 158 h 162"/>
                <a:gd name="T2" fmla="*/ 6 w 6"/>
                <a:gd name="T3" fmla="*/ 4 h 162"/>
                <a:gd name="T4" fmla="*/ 2 w 6"/>
                <a:gd name="T5" fmla="*/ 0 h 162"/>
                <a:gd name="T6" fmla="*/ 0 w 6"/>
                <a:gd name="T7" fmla="*/ 0 h 162"/>
                <a:gd name="T8" fmla="*/ 0 w 6"/>
                <a:gd name="T9" fmla="*/ 162 h 162"/>
                <a:gd name="T10" fmla="*/ 2 w 6"/>
                <a:gd name="T11" fmla="*/ 162 h 162"/>
                <a:gd name="T12" fmla="*/ 6 w 6"/>
                <a:gd name="T13" fmla="*/ 15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62">
                  <a:moveTo>
                    <a:pt x="6" y="158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4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4" y="162"/>
                    <a:pt x="6" y="160"/>
                    <a:pt x="6" y="158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A9960FB-DC1A-4F41-99BC-197FE2FC3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335" y="-3089076"/>
              <a:ext cx="9525" cy="787400"/>
            </a:xfrm>
            <a:custGeom>
              <a:avLst/>
              <a:gdLst>
                <a:gd name="T0" fmla="*/ 2 w 2"/>
                <a:gd name="T1" fmla="*/ 162 h 162"/>
                <a:gd name="T2" fmla="*/ 2 w 2"/>
                <a:gd name="T3" fmla="*/ 0 h 162"/>
                <a:gd name="T4" fmla="*/ 2 w 2"/>
                <a:gd name="T5" fmla="*/ 0 h 162"/>
                <a:gd name="T6" fmla="*/ 0 w 2"/>
                <a:gd name="T7" fmla="*/ 0 h 162"/>
                <a:gd name="T8" fmla="*/ 0 w 2"/>
                <a:gd name="T9" fmla="*/ 162 h 162"/>
                <a:gd name="T10" fmla="*/ 2 w 2"/>
                <a:gd name="T11" fmla="*/ 162 h 162"/>
                <a:gd name="T12" fmla="*/ 2 w 2"/>
                <a:gd name="T1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62">
                  <a:moveTo>
                    <a:pt x="2" y="162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2"/>
                    <a:pt x="2" y="162"/>
                    <a:pt x="2" y="162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2" name="Rectangle 30">
              <a:extLst>
                <a:ext uri="{FF2B5EF4-FFF2-40B4-BE49-F238E27FC236}">
                  <a16:creationId xmlns:a16="http://schemas.microsoft.com/office/drawing/2014/main" id="{A4A88062-7271-644F-B4E1-3585B5DB1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5598" y="766961"/>
              <a:ext cx="68263" cy="63500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3" name="Rectangle 31">
              <a:extLst>
                <a:ext uri="{FF2B5EF4-FFF2-40B4-BE49-F238E27FC236}">
                  <a16:creationId xmlns:a16="http://schemas.microsoft.com/office/drawing/2014/main" id="{00C717EB-68FF-9144-84A2-E2C436534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14898" y="766961"/>
              <a:ext cx="68263" cy="63500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4" name="Rectangle 32">
              <a:extLst>
                <a:ext uri="{FF2B5EF4-FFF2-40B4-BE49-F238E27FC236}">
                  <a16:creationId xmlns:a16="http://schemas.microsoft.com/office/drawing/2014/main" id="{65607987-047B-F548-9BBA-40F3E5FE2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5598" y="-4125714"/>
              <a:ext cx="68263" cy="68263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5" name="Rectangle 33">
              <a:extLst>
                <a:ext uri="{FF2B5EF4-FFF2-40B4-BE49-F238E27FC236}">
                  <a16:creationId xmlns:a16="http://schemas.microsoft.com/office/drawing/2014/main" id="{E214BDEE-0A84-9F4D-BE0F-AB2BB6DA7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14898" y="-4125714"/>
              <a:ext cx="68263" cy="68263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05" name="Freeform 7">
            <a:extLst>
              <a:ext uri="{FF2B5EF4-FFF2-40B4-BE49-F238E27FC236}">
                <a16:creationId xmlns:a16="http://schemas.microsoft.com/office/drawing/2014/main" id="{D04E2358-5C84-554D-98A6-A039B58150D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auto">
          <a:xfrm>
            <a:off x="7435486" y="1617533"/>
            <a:ext cx="1205375" cy="2466306"/>
          </a:xfrm>
          <a:custGeom>
            <a:avLst/>
            <a:gdLst>
              <a:gd name="T0" fmla="*/ 562 w 624"/>
              <a:gd name="T1" fmla="*/ 0 h 1272"/>
              <a:gd name="T2" fmla="*/ 507 w 624"/>
              <a:gd name="T3" fmla="*/ 0 h 1272"/>
              <a:gd name="T4" fmla="*/ 477 w 624"/>
              <a:gd name="T5" fmla="*/ 20 h 1272"/>
              <a:gd name="T6" fmla="*/ 476 w 624"/>
              <a:gd name="T7" fmla="*/ 22 h 1272"/>
              <a:gd name="T8" fmla="*/ 447 w 624"/>
              <a:gd name="T9" fmla="*/ 42 h 1272"/>
              <a:gd name="T10" fmla="*/ 178 w 624"/>
              <a:gd name="T11" fmla="*/ 42 h 1272"/>
              <a:gd name="T12" fmla="*/ 148 w 624"/>
              <a:gd name="T13" fmla="*/ 22 h 1272"/>
              <a:gd name="T14" fmla="*/ 147 w 624"/>
              <a:gd name="T15" fmla="*/ 20 h 1272"/>
              <a:gd name="T16" fmla="*/ 118 w 624"/>
              <a:gd name="T17" fmla="*/ 0 h 1272"/>
              <a:gd name="T18" fmla="*/ 63 w 624"/>
              <a:gd name="T19" fmla="*/ 0 h 1272"/>
              <a:gd name="T20" fmla="*/ 17 w 624"/>
              <a:gd name="T21" fmla="*/ 20 h 1272"/>
              <a:gd name="T22" fmla="*/ 0 w 624"/>
              <a:gd name="T23" fmla="*/ 62 h 1272"/>
              <a:gd name="T24" fmla="*/ 0 w 624"/>
              <a:gd name="T25" fmla="*/ 1210 h 1272"/>
              <a:gd name="T26" fmla="*/ 18 w 624"/>
              <a:gd name="T27" fmla="*/ 1254 h 1272"/>
              <a:gd name="T28" fmla="*/ 62 w 624"/>
              <a:gd name="T29" fmla="*/ 1272 h 1272"/>
              <a:gd name="T30" fmla="*/ 562 w 624"/>
              <a:gd name="T31" fmla="*/ 1272 h 1272"/>
              <a:gd name="T32" fmla="*/ 624 w 624"/>
              <a:gd name="T33" fmla="*/ 1210 h 1272"/>
              <a:gd name="T34" fmla="*/ 624 w 624"/>
              <a:gd name="T35" fmla="*/ 62 h 1272"/>
              <a:gd name="T36" fmla="*/ 562 w 624"/>
              <a:gd name="T37" fmla="*/ 0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4" h="1272">
                <a:moveTo>
                  <a:pt x="562" y="0"/>
                </a:moveTo>
                <a:cubicBezTo>
                  <a:pt x="507" y="0"/>
                  <a:pt x="507" y="0"/>
                  <a:pt x="507" y="0"/>
                </a:cubicBezTo>
                <a:cubicBezTo>
                  <a:pt x="494" y="0"/>
                  <a:pt x="482" y="8"/>
                  <a:pt x="477" y="20"/>
                </a:cubicBezTo>
                <a:cubicBezTo>
                  <a:pt x="476" y="22"/>
                  <a:pt x="476" y="22"/>
                  <a:pt x="476" y="22"/>
                </a:cubicBezTo>
                <a:cubicBezTo>
                  <a:pt x="472" y="35"/>
                  <a:pt x="460" y="42"/>
                  <a:pt x="447" y="42"/>
                </a:cubicBezTo>
                <a:cubicBezTo>
                  <a:pt x="178" y="42"/>
                  <a:pt x="178" y="42"/>
                  <a:pt x="178" y="42"/>
                </a:cubicBezTo>
                <a:cubicBezTo>
                  <a:pt x="165" y="42"/>
                  <a:pt x="153" y="35"/>
                  <a:pt x="148" y="22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2" y="8"/>
                  <a:pt x="131" y="0"/>
                  <a:pt x="118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45" y="0"/>
                  <a:pt x="28" y="7"/>
                  <a:pt x="17" y="20"/>
                </a:cubicBezTo>
                <a:cubicBezTo>
                  <a:pt x="6" y="31"/>
                  <a:pt x="0" y="46"/>
                  <a:pt x="0" y="62"/>
                </a:cubicBezTo>
                <a:cubicBezTo>
                  <a:pt x="0" y="1210"/>
                  <a:pt x="0" y="1210"/>
                  <a:pt x="0" y="1210"/>
                </a:cubicBezTo>
                <a:cubicBezTo>
                  <a:pt x="0" y="1227"/>
                  <a:pt x="7" y="1243"/>
                  <a:pt x="18" y="1254"/>
                </a:cubicBezTo>
                <a:cubicBezTo>
                  <a:pt x="30" y="1266"/>
                  <a:pt x="46" y="1272"/>
                  <a:pt x="62" y="1272"/>
                </a:cubicBezTo>
                <a:cubicBezTo>
                  <a:pt x="562" y="1272"/>
                  <a:pt x="562" y="1272"/>
                  <a:pt x="562" y="1272"/>
                </a:cubicBezTo>
                <a:cubicBezTo>
                  <a:pt x="597" y="1272"/>
                  <a:pt x="624" y="1245"/>
                  <a:pt x="624" y="1210"/>
                </a:cubicBezTo>
                <a:cubicBezTo>
                  <a:pt x="624" y="62"/>
                  <a:pt x="624" y="62"/>
                  <a:pt x="624" y="62"/>
                </a:cubicBezTo>
                <a:cubicBezTo>
                  <a:pt x="624" y="28"/>
                  <a:pt x="597" y="0"/>
                  <a:pt x="562" y="0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30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  <a:endParaRPr lang="ru-RU"/>
          </a:p>
        </p:txBody>
      </p:sp>
      <p:grpSp>
        <p:nvGrpSpPr>
          <p:cNvPr id="307" name="Группа 184">
            <a:extLst>
              <a:ext uri="{FF2B5EF4-FFF2-40B4-BE49-F238E27FC236}">
                <a16:creationId xmlns:a16="http://schemas.microsoft.com/office/drawing/2014/main" id="{CC3F363F-FBF0-944F-A525-7453D9FB0D74}"/>
              </a:ext>
            </a:extLst>
          </p:cNvPr>
          <p:cNvGrpSpPr/>
          <p:nvPr userDrawn="1"/>
        </p:nvGrpSpPr>
        <p:grpSpPr>
          <a:xfrm>
            <a:off x="5898695" y="1014983"/>
            <a:ext cx="1717127" cy="3272835"/>
            <a:chOff x="-3543474" y="-4875029"/>
            <a:chExt cx="3414714" cy="6508770"/>
          </a:xfrm>
          <a:effectLst/>
        </p:grpSpPr>
        <p:sp>
          <p:nvSpPr>
            <p:cNvPr id="308" name="Freeform 5">
              <a:extLst>
                <a:ext uri="{FF2B5EF4-FFF2-40B4-BE49-F238E27FC236}">
                  <a16:creationId xmlns:a16="http://schemas.microsoft.com/office/drawing/2014/main" id="{75800C7F-C735-BC41-970B-0ACCA7DAC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9" y="-4875029"/>
              <a:ext cx="3357564" cy="6508770"/>
            </a:xfrm>
            <a:custGeom>
              <a:avLst/>
              <a:gdLst>
                <a:gd name="T0" fmla="*/ 595 w 690"/>
                <a:gd name="T1" fmla="*/ 1338 h 1338"/>
                <a:gd name="T2" fmla="*/ 95 w 690"/>
                <a:gd name="T3" fmla="*/ 1338 h 1338"/>
                <a:gd name="T4" fmla="*/ 0 w 690"/>
                <a:gd name="T5" fmla="*/ 1243 h 1338"/>
                <a:gd name="T6" fmla="*/ 0 w 690"/>
                <a:gd name="T7" fmla="*/ 95 h 1338"/>
                <a:gd name="T8" fmla="*/ 95 w 690"/>
                <a:gd name="T9" fmla="*/ 0 h 1338"/>
                <a:gd name="T10" fmla="*/ 595 w 690"/>
                <a:gd name="T11" fmla="*/ 0 h 1338"/>
                <a:gd name="T12" fmla="*/ 690 w 690"/>
                <a:gd name="T13" fmla="*/ 95 h 1338"/>
                <a:gd name="T14" fmla="*/ 690 w 690"/>
                <a:gd name="T15" fmla="*/ 1243 h 1338"/>
                <a:gd name="T16" fmla="*/ 595 w 690"/>
                <a:gd name="T17" fmla="*/ 1338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338">
                  <a:moveTo>
                    <a:pt x="595" y="1338"/>
                  </a:moveTo>
                  <a:cubicBezTo>
                    <a:pt x="95" y="1338"/>
                    <a:pt x="95" y="1338"/>
                    <a:pt x="95" y="1338"/>
                  </a:cubicBezTo>
                  <a:cubicBezTo>
                    <a:pt x="43" y="1338"/>
                    <a:pt x="0" y="1296"/>
                    <a:pt x="0" y="124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42"/>
                    <a:pt x="43" y="0"/>
                    <a:pt x="95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48" y="0"/>
                    <a:pt x="690" y="42"/>
                    <a:pt x="690" y="95"/>
                  </a:cubicBezTo>
                  <a:cubicBezTo>
                    <a:pt x="690" y="1243"/>
                    <a:pt x="690" y="1243"/>
                    <a:pt x="690" y="1243"/>
                  </a:cubicBezTo>
                  <a:cubicBezTo>
                    <a:pt x="690" y="1296"/>
                    <a:pt x="648" y="1338"/>
                    <a:pt x="595" y="133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" name="Freeform 6">
              <a:extLst>
                <a:ext uri="{FF2B5EF4-FFF2-40B4-BE49-F238E27FC236}">
                  <a16:creationId xmlns:a16="http://schemas.microsoft.com/office/drawing/2014/main" id="{145D089C-11F4-1641-A60B-9079FA0122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56161" y="-4816291"/>
              <a:ext cx="3240089" cy="6391295"/>
            </a:xfrm>
            <a:custGeom>
              <a:avLst/>
              <a:gdLst>
                <a:gd name="T0" fmla="*/ 583 w 666"/>
                <a:gd name="T1" fmla="*/ 1314 h 1314"/>
                <a:gd name="T2" fmla="*/ 83 w 666"/>
                <a:gd name="T3" fmla="*/ 1314 h 1314"/>
                <a:gd name="T4" fmla="*/ 0 w 666"/>
                <a:gd name="T5" fmla="*/ 1231 h 1314"/>
                <a:gd name="T6" fmla="*/ 0 w 666"/>
                <a:gd name="T7" fmla="*/ 83 h 1314"/>
                <a:gd name="T8" fmla="*/ 83 w 666"/>
                <a:gd name="T9" fmla="*/ 0 h 1314"/>
                <a:gd name="T10" fmla="*/ 583 w 666"/>
                <a:gd name="T11" fmla="*/ 0 h 1314"/>
                <a:gd name="T12" fmla="*/ 666 w 666"/>
                <a:gd name="T13" fmla="*/ 83 h 1314"/>
                <a:gd name="T14" fmla="*/ 666 w 666"/>
                <a:gd name="T15" fmla="*/ 1231 h 1314"/>
                <a:gd name="T16" fmla="*/ 583 w 666"/>
                <a:gd name="T17" fmla="*/ 1314 h 1314"/>
                <a:gd name="T18" fmla="*/ 83 w 666"/>
                <a:gd name="T19" fmla="*/ 2 h 1314"/>
                <a:gd name="T20" fmla="*/ 2 w 666"/>
                <a:gd name="T21" fmla="*/ 83 h 1314"/>
                <a:gd name="T22" fmla="*/ 2 w 666"/>
                <a:gd name="T23" fmla="*/ 1231 h 1314"/>
                <a:gd name="T24" fmla="*/ 83 w 666"/>
                <a:gd name="T25" fmla="*/ 1312 h 1314"/>
                <a:gd name="T26" fmla="*/ 583 w 666"/>
                <a:gd name="T27" fmla="*/ 1312 h 1314"/>
                <a:gd name="T28" fmla="*/ 664 w 666"/>
                <a:gd name="T29" fmla="*/ 1231 h 1314"/>
                <a:gd name="T30" fmla="*/ 664 w 666"/>
                <a:gd name="T31" fmla="*/ 83 h 1314"/>
                <a:gd name="T32" fmla="*/ 583 w 666"/>
                <a:gd name="T33" fmla="*/ 2 h 1314"/>
                <a:gd name="T34" fmla="*/ 83 w 666"/>
                <a:gd name="T35" fmla="*/ 2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6" h="1314">
                  <a:moveTo>
                    <a:pt x="583" y="1314"/>
                  </a:moveTo>
                  <a:cubicBezTo>
                    <a:pt x="83" y="1314"/>
                    <a:pt x="83" y="1314"/>
                    <a:pt x="83" y="1314"/>
                  </a:cubicBezTo>
                  <a:cubicBezTo>
                    <a:pt x="37" y="1314"/>
                    <a:pt x="0" y="1277"/>
                    <a:pt x="0" y="123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37"/>
                    <a:pt x="37" y="0"/>
                    <a:pt x="83" y="0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629" y="0"/>
                    <a:pt x="666" y="37"/>
                    <a:pt x="666" y="83"/>
                  </a:cubicBezTo>
                  <a:cubicBezTo>
                    <a:pt x="666" y="1231"/>
                    <a:pt x="666" y="1231"/>
                    <a:pt x="666" y="1231"/>
                  </a:cubicBezTo>
                  <a:cubicBezTo>
                    <a:pt x="666" y="1277"/>
                    <a:pt x="629" y="1314"/>
                    <a:pt x="583" y="1314"/>
                  </a:cubicBezTo>
                  <a:close/>
                  <a:moveTo>
                    <a:pt x="83" y="2"/>
                  </a:moveTo>
                  <a:cubicBezTo>
                    <a:pt x="38" y="2"/>
                    <a:pt x="2" y="38"/>
                    <a:pt x="2" y="83"/>
                  </a:cubicBezTo>
                  <a:cubicBezTo>
                    <a:pt x="2" y="1231"/>
                    <a:pt x="2" y="1231"/>
                    <a:pt x="2" y="1231"/>
                  </a:cubicBezTo>
                  <a:cubicBezTo>
                    <a:pt x="2" y="1276"/>
                    <a:pt x="38" y="1312"/>
                    <a:pt x="83" y="1312"/>
                  </a:cubicBezTo>
                  <a:cubicBezTo>
                    <a:pt x="583" y="1312"/>
                    <a:pt x="583" y="1312"/>
                    <a:pt x="583" y="1312"/>
                  </a:cubicBezTo>
                  <a:cubicBezTo>
                    <a:pt x="628" y="1312"/>
                    <a:pt x="664" y="1276"/>
                    <a:pt x="664" y="1231"/>
                  </a:cubicBezTo>
                  <a:cubicBezTo>
                    <a:pt x="664" y="83"/>
                    <a:pt x="664" y="83"/>
                    <a:pt x="664" y="83"/>
                  </a:cubicBezTo>
                  <a:cubicBezTo>
                    <a:pt x="664" y="38"/>
                    <a:pt x="628" y="2"/>
                    <a:pt x="583" y="2"/>
                  </a:cubicBezTo>
                  <a:lnTo>
                    <a:pt x="83" y="2"/>
                  </a:lnTo>
                  <a:close/>
                </a:path>
              </a:pathLst>
            </a:cu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0" name="Freeform 8">
              <a:extLst>
                <a:ext uri="{FF2B5EF4-FFF2-40B4-BE49-F238E27FC236}">
                  <a16:creationId xmlns:a16="http://schemas.microsoft.com/office/drawing/2014/main" id="{BCE329D8-5250-A444-BD8F-7AAC65612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30586" y="-4679765"/>
              <a:ext cx="393700" cy="73025"/>
            </a:xfrm>
            <a:custGeom>
              <a:avLst/>
              <a:gdLst>
                <a:gd name="T0" fmla="*/ 74 w 81"/>
                <a:gd name="T1" fmla="*/ 0 h 15"/>
                <a:gd name="T2" fmla="*/ 7 w 81"/>
                <a:gd name="T3" fmla="*/ 0 h 15"/>
                <a:gd name="T4" fmla="*/ 0 w 81"/>
                <a:gd name="T5" fmla="*/ 7 h 15"/>
                <a:gd name="T6" fmla="*/ 7 w 81"/>
                <a:gd name="T7" fmla="*/ 15 h 15"/>
                <a:gd name="T8" fmla="*/ 74 w 81"/>
                <a:gd name="T9" fmla="*/ 15 h 15"/>
                <a:gd name="T10" fmla="*/ 81 w 81"/>
                <a:gd name="T11" fmla="*/ 7 h 15"/>
                <a:gd name="T12" fmla="*/ 74 w 81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5">
                  <a:moveTo>
                    <a:pt x="7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5"/>
                    <a:pt x="7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8" y="15"/>
                    <a:pt x="81" y="11"/>
                    <a:pt x="81" y="7"/>
                  </a:cubicBezTo>
                  <a:cubicBezTo>
                    <a:pt x="81" y="3"/>
                    <a:pt x="78" y="0"/>
                    <a:pt x="74" y="0"/>
                  </a:cubicBezTo>
                  <a:close/>
                </a:path>
              </a:pathLst>
            </a:cu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1" name="Freeform 9">
              <a:extLst>
                <a:ext uri="{FF2B5EF4-FFF2-40B4-BE49-F238E27FC236}">
                  <a16:creationId xmlns:a16="http://schemas.microsoft.com/office/drawing/2014/main" id="{85ACC1D8-813B-484F-8D8A-1FB99C806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4" y="-3463737"/>
              <a:ext cx="28575" cy="388939"/>
            </a:xfrm>
            <a:custGeom>
              <a:avLst/>
              <a:gdLst>
                <a:gd name="T0" fmla="*/ 0 w 6"/>
                <a:gd name="T1" fmla="*/ 4 h 80"/>
                <a:gd name="T2" fmla="*/ 0 w 6"/>
                <a:gd name="T3" fmla="*/ 76 h 80"/>
                <a:gd name="T4" fmla="*/ 5 w 6"/>
                <a:gd name="T5" fmla="*/ 80 h 80"/>
                <a:gd name="T6" fmla="*/ 6 w 6"/>
                <a:gd name="T7" fmla="*/ 80 h 80"/>
                <a:gd name="T8" fmla="*/ 6 w 6"/>
                <a:gd name="T9" fmla="*/ 0 h 80"/>
                <a:gd name="T10" fmla="*/ 5 w 6"/>
                <a:gd name="T11" fmla="*/ 0 h 80"/>
                <a:gd name="T12" fmla="*/ 0 w 6"/>
                <a:gd name="T13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0">
                  <a:moveTo>
                    <a:pt x="0" y="4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5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2" name="Freeform 10">
              <a:extLst>
                <a:ext uri="{FF2B5EF4-FFF2-40B4-BE49-F238E27FC236}">
                  <a16:creationId xmlns:a16="http://schemas.microsoft.com/office/drawing/2014/main" id="{7C14FFA2-D5A9-1A43-BC0E-039D3902B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4" y="-3916176"/>
              <a:ext cx="28575" cy="209551"/>
            </a:xfrm>
            <a:custGeom>
              <a:avLst/>
              <a:gdLst>
                <a:gd name="T0" fmla="*/ 5 w 6"/>
                <a:gd name="T1" fmla="*/ 0 h 43"/>
                <a:gd name="T2" fmla="*/ 0 w 6"/>
                <a:gd name="T3" fmla="*/ 4 h 43"/>
                <a:gd name="T4" fmla="*/ 0 w 6"/>
                <a:gd name="T5" fmla="*/ 39 h 43"/>
                <a:gd name="T6" fmla="*/ 5 w 6"/>
                <a:gd name="T7" fmla="*/ 43 h 43"/>
                <a:gd name="T8" fmla="*/ 6 w 6"/>
                <a:gd name="T9" fmla="*/ 43 h 43"/>
                <a:gd name="T10" fmla="*/ 6 w 6"/>
                <a:gd name="T11" fmla="*/ 0 h 43"/>
                <a:gd name="T12" fmla="*/ 5 w 6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3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3"/>
                    <a:pt x="5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3" name="Freeform 11">
              <a:extLst>
                <a:ext uri="{FF2B5EF4-FFF2-40B4-BE49-F238E27FC236}">
                  <a16:creationId xmlns:a16="http://schemas.microsoft.com/office/drawing/2014/main" id="{7AEF7D7B-41E9-3E4C-B5F2-1A6AD4252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4" y="-2943035"/>
              <a:ext cx="28575" cy="388939"/>
            </a:xfrm>
            <a:custGeom>
              <a:avLst/>
              <a:gdLst>
                <a:gd name="T0" fmla="*/ 0 w 6"/>
                <a:gd name="T1" fmla="*/ 4 h 80"/>
                <a:gd name="T2" fmla="*/ 0 w 6"/>
                <a:gd name="T3" fmla="*/ 76 h 80"/>
                <a:gd name="T4" fmla="*/ 5 w 6"/>
                <a:gd name="T5" fmla="*/ 80 h 80"/>
                <a:gd name="T6" fmla="*/ 6 w 6"/>
                <a:gd name="T7" fmla="*/ 80 h 80"/>
                <a:gd name="T8" fmla="*/ 6 w 6"/>
                <a:gd name="T9" fmla="*/ 0 h 80"/>
                <a:gd name="T10" fmla="*/ 5 w 6"/>
                <a:gd name="T11" fmla="*/ 0 h 80"/>
                <a:gd name="T12" fmla="*/ 0 w 6"/>
                <a:gd name="T13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0">
                  <a:moveTo>
                    <a:pt x="0" y="4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5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4" name="Freeform 12">
              <a:extLst>
                <a:ext uri="{FF2B5EF4-FFF2-40B4-BE49-F238E27FC236}">
                  <a16:creationId xmlns:a16="http://schemas.microsoft.com/office/drawing/2014/main" id="{2A2AB88C-F862-D044-A887-EB337D68F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9" y="1141615"/>
              <a:ext cx="3357564" cy="492126"/>
            </a:xfrm>
            <a:custGeom>
              <a:avLst/>
              <a:gdLst>
                <a:gd name="T0" fmla="*/ 595 w 690"/>
                <a:gd name="T1" fmla="*/ 95 h 101"/>
                <a:gd name="T2" fmla="*/ 95 w 690"/>
                <a:gd name="T3" fmla="*/ 95 h 101"/>
                <a:gd name="T4" fmla="*/ 0 w 690"/>
                <a:gd name="T5" fmla="*/ 0 h 101"/>
                <a:gd name="T6" fmla="*/ 0 w 690"/>
                <a:gd name="T7" fmla="*/ 6 h 101"/>
                <a:gd name="T8" fmla="*/ 95 w 690"/>
                <a:gd name="T9" fmla="*/ 101 h 101"/>
                <a:gd name="T10" fmla="*/ 595 w 690"/>
                <a:gd name="T11" fmla="*/ 101 h 101"/>
                <a:gd name="T12" fmla="*/ 690 w 690"/>
                <a:gd name="T13" fmla="*/ 6 h 101"/>
                <a:gd name="T14" fmla="*/ 690 w 690"/>
                <a:gd name="T15" fmla="*/ 0 h 101"/>
                <a:gd name="T16" fmla="*/ 595 w 690"/>
                <a:gd name="T17" fmla="*/ 9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01">
                  <a:moveTo>
                    <a:pt x="595" y="95"/>
                  </a:moveTo>
                  <a:cubicBezTo>
                    <a:pt x="95" y="95"/>
                    <a:pt x="95" y="95"/>
                    <a:pt x="95" y="95"/>
                  </a:cubicBezTo>
                  <a:cubicBezTo>
                    <a:pt x="43" y="95"/>
                    <a:pt x="0" y="5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9"/>
                    <a:pt x="43" y="101"/>
                    <a:pt x="95" y="101"/>
                  </a:cubicBezTo>
                  <a:cubicBezTo>
                    <a:pt x="595" y="101"/>
                    <a:pt x="595" y="101"/>
                    <a:pt x="595" y="101"/>
                  </a:cubicBezTo>
                  <a:cubicBezTo>
                    <a:pt x="648" y="101"/>
                    <a:pt x="690" y="59"/>
                    <a:pt x="690" y="6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90" y="53"/>
                    <a:pt x="648" y="95"/>
                    <a:pt x="595" y="95"/>
                  </a:cubicBezTo>
                  <a:close/>
                </a:path>
              </a:pathLst>
            </a:custGeom>
            <a:solidFill>
              <a:srgbClr val="CE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5" name="Freeform 13">
              <a:extLst>
                <a:ext uri="{FF2B5EF4-FFF2-40B4-BE49-F238E27FC236}">
                  <a16:creationId xmlns:a16="http://schemas.microsoft.com/office/drawing/2014/main" id="{0B12FDB7-543A-2547-ADA3-623820E6D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9" y="-4875029"/>
              <a:ext cx="3357564" cy="492126"/>
            </a:xfrm>
            <a:custGeom>
              <a:avLst/>
              <a:gdLst>
                <a:gd name="T0" fmla="*/ 95 w 690"/>
                <a:gd name="T1" fmla="*/ 6 h 101"/>
                <a:gd name="T2" fmla="*/ 595 w 690"/>
                <a:gd name="T3" fmla="*/ 6 h 101"/>
                <a:gd name="T4" fmla="*/ 690 w 690"/>
                <a:gd name="T5" fmla="*/ 101 h 101"/>
                <a:gd name="T6" fmla="*/ 690 w 690"/>
                <a:gd name="T7" fmla="*/ 95 h 101"/>
                <a:gd name="T8" fmla="*/ 595 w 690"/>
                <a:gd name="T9" fmla="*/ 0 h 101"/>
                <a:gd name="T10" fmla="*/ 95 w 690"/>
                <a:gd name="T11" fmla="*/ 0 h 101"/>
                <a:gd name="T12" fmla="*/ 0 w 690"/>
                <a:gd name="T13" fmla="*/ 95 h 101"/>
                <a:gd name="T14" fmla="*/ 0 w 690"/>
                <a:gd name="T15" fmla="*/ 101 h 101"/>
                <a:gd name="T16" fmla="*/ 95 w 690"/>
                <a:gd name="T17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01">
                  <a:moveTo>
                    <a:pt x="95" y="6"/>
                  </a:moveTo>
                  <a:cubicBezTo>
                    <a:pt x="595" y="6"/>
                    <a:pt x="595" y="6"/>
                    <a:pt x="595" y="6"/>
                  </a:cubicBezTo>
                  <a:cubicBezTo>
                    <a:pt x="648" y="6"/>
                    <a:pt x="690" y="49"/>
                    <a:pt x="690" y="101"/>
                  </a:cubicBezTo>
                  <a:cubicBezTo>
                    <a:pt x="690" y="95"/>
                    <a:pt x="690" y="95"/>
                    <a:pt x="690" y="95"/>
                  </a:cubicBezTo>
                  <a:cubicBezTo>
                    <a:pt x="690" y="42"/>
                    <a:pt x="648" y="0"/>
                    <a:pt x="5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3" y="0"/>
                    <a:pt x="0" y="42"/>
                    <a:pt x="0" y="9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9"/>
                    <a:pt x="43" y="6"/>
                    <a:pt x="95" y="6"/>
                  </a:cubicBezTo>
                  <a:close/>
                </a:path>
              </a:pathLst>
            </a:custGeom>
            <a:solidFill>
              <a:srgbClr val="CE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6" name="Freeform 14">
              <a:extLst>
                <a:ext uri="{FF2B5EF4-FFF2-40B4-BE49-F238E27FC236}">
                  <a16:creationId xmlns:a16="http://schemas.microsoft.com/office/drawing/2014/main" id="{4C1C8916-F241-8242-9064-D78D771AD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30586" y="-4679766"/>
              <a:ext cx="393700" cy="44450"/>
            </a:xfrm>
            <a:custGeom>
              <a:avLst/>
              <a:gdLst>
                <a:gd name="T0" fmla="*/ 7 w 81"/>
                <a:gd name="T1" fmla="*/ 4 h 9"/>
                <a:gd name="T2" fmla="*/ 74 w 81"/>
                <a:gd name="T3" fmla="*/ 4 h 9"/>
                <a:gd name="T4" fmla="*/ 81 w 81"/>
                <a:gd name="T5" fmla="*/ 9 h 9"/>
                <a:gd name="T6" fmla="*/ 81 w 81"/>
                <a:gd name="T7" fmla="*/ 7 h 9"/>
                <a:gd name="T8" fmla="*/ 74 w 81"/>
                <a:gd name="T9" fmla="*/ 0 h 9"/>
                <a:gd name="T10" fmla="*/ 7 w 81"/>
                <a:gd name="T11" fmla="*/ 0 h 9"/>
                <a:gd name="T12" fmla="*/ 0 w 81"/>
                <a:gd name="T13" fmla="*/ 7 h 9"/>
                <a:gd name="T14" fmla="*/ 0 w 81"/>
                <a:gd name="T15" fmla="*/ 9 h 9"/>
                <a:gd name="T16" fmla="*/ 7 w 81"/>
                <a:gd name="T1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">
                  <a:moveTo>
                    <a:pt x="7" y="4"/>
                  </a:moveTo>
                  <a:cubicBezTo>
                    <a:pt x="74" y="4"/>
                    <a:pt x="74" y="4"/>
                    <a:pt x="74" y="4"/>
                  </a:cubicBezTo>
                  <a:cubicBezTo>
                    <a:pt x="77" y="4"/>
                    <a:pt x="80" y="6"/>
                    <a:pt x="81" y="9"/>
                  </a:cubicBezTo>
                  <a:cubicBezTo>
                    <a:pt x="81" y="9"/>
                    <a:pt x="81" y="8"/>
                    <a:pt x="81" y="7"/>
                  </a:cubicBezTo>
                  <a:cubicBezTo>
                    <a:pt x="81" y="3"/>
                    <a:pt x="78" y="0"/>
                    <a:pt x="7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1" y="6"/>
                    <a:pt x="4" y="4"/>
                    <a:pt x="7" y="4"/>
                  </a:cubicBezTo>
                  <a:close/>
                </a:path>
              </a:pathLst>
            </a:cu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7" name="Oval 15">
              <a:extLst>
                <a:ext uri="{FF2B5EF4-FFF2-40B4-BE49-F238E27FC236}">
                  <a16:creationId xmlns:a16="http://schemas.microsoft.com/office/drawing/2014/main" id="{B567BEDD-7EC2-8349-B0CA-47BDD0BA5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14735" y="-4694054"/>
              <a:ext cx="101600" cy="101600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8" name="Oval 16">
              <a:extLst>
                <a:ext uri="{FF2B5EF4-FFF2-40B4-BE49-F238E27FC236}">
                  <a16:creationId xmlns:a16="http://schemas.microsoft.com/office/drawing/2014/main" id="{D42AE0C0-49BA-AA47-9BF2-A75B300CD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95686" y="-4675004"/>
              <a:ext cx="63500" cy="635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9" name="Oval 17">
              <a:extLst>
                <a:ext uri="{FF2B5EF4-FFF2-40B4-BE49-F238E27FC236}">
                  <a16:creationId xmlns:a16="http://schemas.microsoft.com/office/drawing/2014/main" id="{AC6882FE-5BBE-D84C-9C9F-14F064DC6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83024" y="-4714691"/>
              <a:ext cx="141288" cy="141288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0" name="Oval 18">
              <a:extLst>
                <a:ext uri="{FF2B5EF4-FFF2-40B4-BE49-F238E27FC236}">
                  <a16:creationId xmlns:a16="http://schemas.microsoft.com/office/drawing/2014/main" id="{C13D6C57-BEC6-C040-960F-C053D459A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59210" y="-4694054"/>
              <a:ext cx="98425" cy="1016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1" name="Oval 19">
              <a:extLst>
                <a:ext uri="{FF2B5EF4-FFF2-40B4-BE49-F238E27FC236}">
                  <a16:creationId xmlns:a16="http://schemas.microsoft.com/office/drawing/2014/main" id="{1A6F2850-F98E-354C-9E28-C8DCAD89C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33810" y="-4670240"/>
              <a:ext cx="47625" cy="53975"/>
            </a:xfrm>
            <a:prstGeom prst="ellipse">
              <a:avLst/>
            </a:prstGeom>
            <a:solidFill>
              <a:srgbClr val="AFA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2" name="Oval 20">
              <a:extLst>
                <a:ext uri="{FF2B5EF4-FFF2-40B4-BE49-F238E27FC236}">
                  <a16:creationId xmlns:a16="http://schemas.microsoft.com/office/drawing/2014/main" id="{4C94CBCF-F49D-D04F-8731-87DBC07BE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59099" y="-4694054"/>
              <a:ext cx="107950" cy="101600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3" name="Oval 21">
              <a:extLst>
                <a:ext uri="{FF2B5EF4-FFF2-40B4-BE49-F238E27FC236}">
                  <a16:creationId xmlns:a16="http://schemas.microsoft.com/office/drawing/2014/main" id="{BA1DB6FE-56AE-5C4D-BA90-09CDBDF8D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35285" y="-4675004"/>
              <a:ext cx="63500" cy="635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4" name="Oval 22">
              <a:extLst>
                <a:ext uri="{FF2B5EF4-FFF2-40B4-BE49-F238E27FC236}">
                  <a16:creationId xmlns:a16="http://schemas.microsoft.com/office/drawing/2014/main" id="{5B92B2BE-7692-3345-BF2B-90A3F38ED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30498" y="-4714691"/>
              <a:ext cx="141288" cy="141288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" name="Oval 23">
              <a:extLst>
                <a:ext uri="{FF2B5EF4-FFF2-40B4-BE49-F238E27FC236}">
                  <a16:creationId xmlns:a16="http://schemas.microsoft.com/office/drawing/2014/main" id="{4E9AC86F-224E-EC4E-9C81-B141C6415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11448" y="-4694054"/>
              <a:ext cx="103188" cy="1016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6" name="Oval 24">
              <a:extLst>
                <a:ext uri="{FF2B5EF4-FFF2-40B4-BE49-F238E27FC236}">
                  <a16:creationId xmlns:a16="http://schemas.microsoft.com/office/drawing/2014/main" id="{20C9958A-EC3F-2D48-8368-7063D50A1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86048" y="-4670241"/>
              <a:ext cx="52388" cy="53975"/>
            </a:xfrm>
            <a:prstGeom prst="ellipse">
              <a:avLst/>
            </a:prstGeom>
            <a:solidFill>
              <a:srgbClr val="AFA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7" name="Freeform 25">
              <a:extLst>
                <a:ext uri="{FF2B5EF4-FFF2-40B4-BE49-F238E27FC236}">
                  <a16:creationId xmlns:a16="http://schemas.microsoft.com/office/drawing/2014/main" id="{73F0B621-C67E-1E4F-ABDD-AAF4A5EF7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4" y="-3916177"/>
              <a:ext cx="9525" cy="209551"/>
            </a:xfrm>
            <a:custGeom>
              <a:avLst/>
              <a:gdLst>
                <a:gd name="T0" fmla="*/ 0 w 2"/>
                <a:gd name="T1" fmla="*/ 0 h 43"/>
                <a:gd name="T2" fmla="*/ 0 w 2"/>
                <a:gd name="T3" fmla="*/ 43 h 43"/>
                <a:gd name="T4" fmla="*/ 1 w 2"/>
                <a:gd name="T5" fmla="*/ 43 h 43"/>
                <a:gd name="T6" fmla="*/ 2 w 2"/>
                <a:gd name="T7" fmla="*/ 43 h 43"/>
                <a:gd name="T8" fmla="*/ 2 w 2"/>
                <a:gd name="T9" fmla="*/ 0 h 43"/>
                <a:gd name="T10" fmla="*/ 1 w 2"/>
                <a:gd name="T11" fmla="*/ 0 h 43"/>
                <a:gd name="T12" fmla="*/ 0 w 2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1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8" name="Freeform 26">
              <a:extLst>
                <a:ext uri="{FF2B5EF4-FFF2-40B4-BE49-F238E27FC236}">
                  <a16:creationId xmlns:a16="http://schemas.microsoft.com/office/drawing/2014/main" id="{89F29CC6-1A3E-1949-A2F4-9200A51D4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4" y="-3463737"/>
              <a:ext cx="9525" cy="388939"/>
            </a:xfrm>
            <a:custGeom>
              <a:avLst/>
              <a:gdLst>
                <a:gd name="T0" fmla="*/ 0 w 2"/>
                <a:gd name="T1" fmla="*/ 0 h 80"/>
                <a:gd name="T2" fmla="*/ 0 w 2"/>
                <a:gd name="T3" fmla="*/ 80 h 80"/>
                <a:gd name="T4" fmla="*/ 1 w 2"/>
                <a:gd name="T5" fmla="*/ 80 h 80"/>
                <a:gd name="T6" fmla="*/ 2 w 2"/>
                <a:gd name="T7" fmla="*/ 80 h 80"/>
                <a:gd name="T8" fmla="*/ 2 w 2"/>
                <a:gd name="T9" fmla="*/ 0 h 80"/>
                <a:gd name="T10" fmla="*/ 1 w 2"/>
                <a:gd name="T11" fmla="*/ 0 h 80"/>
                <a:gd name="T12" fmla="*/ 0 w 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0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1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" name="Freeform 27">
              <a:extLst>
                <a:ext uri="{FF2B5EF4-FFF2-40B4-BE49-F238E27FC236}">
                  <a16:creationId xmlns:a16="http://schemas.microsoft.com/office/drawing/2014/main" id="{B9FB257C-9399-3943-9898-F374A43A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4" y="-2943035"/>
              <a:ext cx="9525" cy="388939"/>
            </a:xfrm>
            <a:custGeom>
              <a:avLst/>
              <a:gdLst>
                <a:gd name="T0" fmla="*/ 0 w 2"/>
                <a:gd name="T1" fmla="*/ 0 h 80"/>
                <a:gd name="T2" fmla="*/ 0 w 2"/>
                <a:gd name="T3" fmla="*/ 80 h 80"/>
                <a:gd name="T4" fmla="*/ 1 w 2"/>
                <a:gd name="T5" fmla="*/ 80 h 80"/>
                <a:gd name="T6" fmla="*/ 2 w 2"/>
                <a:gd name="T7" fmla="*/ 80 h 80"/>
                <a:gd name="T8" fmla="*/ 2 w 2"/>
                <a:gd name="T9" fmla="*/ 0 h 80"/>
                <a:gd name="T10" fmla="*/ 1 w 2"/>
                <a:gd name="T11" fmla="*/ 0 h 80"/>
                <a:gd name="T12" fmla="*/ 0 w 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0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1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" name="Freeform 28">
              <a:extLst>
                <a:ext uri="{FF2B5EF4-FFF2-40B4-BE49-F238E27FC236}">
                  <a16:creationId xmlns:a16="http://schemas.microsoft.com/office/drawing/2014/main" id="{95F08044-AAF8-694F-8604-78E9614B1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335" y="-3089086"/>
              <a:ext cx="28575" cy="787402"/>
            </a:xfrm>
            <a:custGeom>
              <a:avLst/>
              <a:gdLst>
                <a:gd name="T0" fmla="*/ 6 w 6"/>
                <a:gd name="T1" fmla="*/ 158 h 162"/>
                <a:gd name="T2" fmla="*/ 6 w 6"/>
                <a:gd name="T3" fmla="*/ 4 h 162"/>
                <a:gd name="T4" fmla="*/ 2 w 6"/>
                <a:gd name="T5" fmla="*/ 0 h 162"/>
                <a:gd name="T6" fmla="*/ 0 w 6"/>
                <a:gd name="T7" fmla="*/ 0 h 162"/>
                <a:gd name="T8" fmla="*/ 0 w 6"/>
                <a:gd name="T9" fmla="*/ 162 h 162"/>
                <a:gd name="T10" fmla="*/ 2 w 6"/>
                <a:gd name="T11" fmla="*/ 162 h 162"/>
                <a:gd name="T12" fmla="*/ 6 w 6"/>
                <a:gd name="T13" fmla="*/ 15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62">
                  <a:moveTo>
                    <a:pt x="6" y="158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4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4" y="162"/>
                    <a:pt x="6" y="160"/>
                    <a:pt x="6" y="158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4CA801BD-BAF0-E145-9F64-71CE9E4BE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335" y="-3089086"/>
              <a:ext cx="9525" cy="787402"/>
            </a:xfrm>
            <a:custGeom>
              <a:avLst/>
              <a:gdLst>
                <a:gd name="T0" fmla="*/ 2 w 2"/>
                <a:gd name="T1" fmla="*/ 162 h 162"/>
                <a:gd name="T2" fmla="*/ 2 w 2"/>
                <a:gd name="T3" fmla="*/ 0 h 162"/>
                <a:gd name="T4" fmla="*/ 2 w 2"/>
                <a:gd name="T5" fmla="*/ 0 h 162"/>
                <a:gd name="T6" fmla="*/ 0 w 2"/>
                <a:gd name="T7" fmla="*/ 0 h 162"/>
                <a:gd name="T8" fmla="*/ 0 w 2"/>
                <a:gd name="T9" fmla="*/ 162 h 162"/>
                <a:gd name="T10" fmla="*/ 2 w 2"/>
                <a:gd name="T11" fmla="*/ 162 h 162"/>
                <a:gd name="T12" fmla="*/ 2 w 2"/>
                <a:gd name="T1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62">
                  <a:moveTo>
                    <a:pt x="2" y="162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2"/>
                    <a:pt x="2" y="162"/>
                    <a:pt x="2" y="162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2" name="Rectangle 30">
              <a:extLst>
                <a:ext uri="{FF2B5EF4-FFF2-40B4-BE49-F238E27FC236}">
                  <a16:creationId xmlns:a16="http://schemas.microsoft.com/office/drawing/2014/main" id="{ADF51DB8-E6E6-2545-9C5F-CD8B02FF1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5598" y="766964"/>
              <a:ext cx="68263" cy="63500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3" name="Rectangle 31">
              <a:extLst>
                <a:ext uri="{FF2B5EF4-FFF2-40B4-BE49-F238E27FC236}">
                  <a16:creationId xmlns:a16="http://schemas.microsoft.com/office/drawing/2014/main" id="{ECEAC609-CA8B-5545-ACFA-154CCCD67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14899" y="766963"/>
              <a:ext cx="68263" cy="63500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4" name="Rectangle 32">
              <a:extLst>
                <a:ext uri="{FF2B5EF4-FFF2-40B4-BE49-F238E27FC236}">
                  <a16:creationId xmlns:a16="http://schemas.microsoft.com/office/drawing/2014/main" id="{A599CCFD-7734-5D4D-8006-931445966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5598" y="-4125716"/>
              <a:ext cx="68263" cy="68263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5" name="Rectangle 33">
              <a:extLst>
                <a:ext uri="{FF2B5EF4-FFF2-40B4-BE49-F238E27FC236}">
                  <a16:creationId xmlns:a16="http://schemas.microsoft.com/office/drawing/2014/main" id="{92A6DB46-9E5C-7346-ACCC-19E89D141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14898" y="-4125714"/>
              <a:ext cx="68263" cy="68263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36" name="Freeform 7">
            <a:extLst>
              <a:ext uri="{FF2B5EF4-FFF2-40B4-BE49-F238E27FC236}">
                <a16:creationId xmlns:a16="http://schemas.microsoft.com/office/drawing/2014/main" id="{989596C6-8841-3E4D-B180-0F89DE74886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 bwMode="auto">
          <a:xfrm>
            <a:off x="5998059" y="1107953"/>
            <a:ext cx="1520939" cy="3111976"/>
          </a:xfrm>
          <a:custGeom>
            <a:avLst/>
            <a:gdLst>
              <a:gd name="T0" fmla="*/ 562 w 624"/>
              <a:gd name="T1" fmla="*/ 0 h 1272"/>
              <a:gd name="T2" fmla="*/ 507 w 624"/>
              <a:gd name="T3" fmla="*/ 0 h 1272"/>
              <a:gd name="T4" fmla="*/ 477 w 624"/>
              <a:gd name="T5" fmla="*/ 20 h 1272"/>
              <a:gd name="T6" fmla="*/ 476 w 624"/>
              <a:gd name="T7" fmla="*/ 22 h 1272"/>
              <a:gd name="T8" fmla="*/ 447 w 624"/>
              <a:gd name="T9" fmla="*/ 42 h 1272"/>
              <a:gd name="T10" fmla="*/ 178 w 624"/>
              <a:gd name="T11" fmla="*/ 42 h 1272"/>
              <a:gd name="T12" fmla="*/ 148 w 624"/>
              <a:gd name="T13" fmla="*/ 22 h 1272"/>
              <a:gd name="T14" fmla="*/ 147 w 624"/>
              <a:gd name="T15" fmla="*/ 20 h 1272"/>
              <a:gd name="T16" fmla="*/ 118 w 624"/>
              <a:gd name="T17" fmla="*/ 0 h 1272"/>
              <a:gd name="T18" fmla="*/ 63 w 624"/>
              <a:gd name="T19" fmla="*/ 0 h 1272"/>
              <a:gd name="T20" fmla="*/ 17 w 624"/>
              <a:gd name="T21" fmla="*/ 20 h 1272"/>
              <a:gd name="T22" fmla="*/ 0 w 624"/>
              <a:gd name="T23" fmla="*/ 62 h 1272"/>
              <a:gd name="T24" fmla="*/ 0 w 624"/>
              <a:gd name="T25" fmla="*/ 1210 h 1272"/>
              <a:gd name="T26" fmla="*/ 18 w 624"/>
              <a:gd name="T27" fmla="*/ 1254 h 1272"/>
              <a:gd name="T28" fmla="*/ 62 w 624"/>
              <a:gd name="T29" fmla="*/ 1272 h 1272"/>
              <a:gd name="T30" fmla="*/ 562 w 624"/>
              <a:gd name="T31" fmla="*/ 1272 h 1272"/>
              <a:gd name="T32" fmla="*/ 624 w 624"/>
              <a:gd name="T33" fmla="*/ 1210 h 1272"/>
              <a:gd name="T34" fmla="*/ 624 w 624"/>
              <a:gd name="T35" fmla="*/ 62 h 1272"/>
              <a:gd name="T36" fmla="*/ 562 w 624"/>
              <a:gd name="T37" fmla="*/ 0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4" h="1272">
                <a:moveTo>
                  <a:pt x="562" y="0"/>
                </a:moveTo>
                <a:cubicBezTo>
                  <a:pt x="507" y="0"/>
                  <a:pt x="507" y="0"/>
                  <a:pt x="507" y="0"/>
                </a:cubicBezTo>
                <a:cubicBezTo>
                  <a:pt x="494" y="0"/>
                  <a:pt x="482" y="8"/>
                  <a:pt x="477" y="20"/>
                </a:cubicBezTo>
                <a:cubicBezTo>
                  <a:pt x="476" y="22"/>
                  <a:pt x="476" y="22"/>
                  <a:pt x="476" y="22"/>
                </a:cubicBezTo>
                <a:cubicBezTo>
                  <a:pt x="472" y="35"/>
                  <a:pt x="460" y="42"/>
                  <a:pt x="447" y="42"/>
                </a:cubicBezTo>
                <a:cubicBezTo>
                  <a:pt x="178" y="42"/>
                  <a:pt x="178" y="42"/>
                  <a:pt x="178" y="42"/>
                </a:cubicBezTo>
                <a:cubicBezTo>
                  <a:pt x="165" y="42"/>
                  <a:pt x="153" y="35"/>
                  <a:pt x="148" y="22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2" y="8"/>
                  <a:pt x="131" y="0"/>
                  <a:pt x="118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45" y="0"/>
                  <a:pt x="28" y="7"/>
                  <a:pt x="17" y="20"/>
                </a:cubicBezTo>
                <a:cubicBezTo>
                  <a:pt x="6" y="31"/>
                  <a:pt x="0" y="46"/>
                  <a:pt x="0" y="62"/>
                </a:cubicBezTo>
                <a:cubicBezTo>
                  <a:pt x="0" y="1210"/>
                  <a:pt x="0" y="1210"/>
                  <a:pt x="0" y="1210"/>
                </a:cubicBezTo>
                <a:cubicBezTo>
                  <a:pt x="0" y="1227"/>
                  <a:pt x="7" y="1243"/>
                  <a:pt x="18" y="1254"/>
                </a:cubicBezTo>
                <a:cubicBezTo>
                  <a:pt x="30" y="1266"/>
                  <a:pt x="46" y="1272"/>
                  <a:pt x="62" y="1272"/>
                </a:cubicBezTo>
                <a:cubicBezTo>
                  <a:pt x="562" y="1272"/>
                  <a:pt x="562" y="1272"/>
                  <a:pt x="562" y="1272"/>
                </a:cubicBezTo>
                <a:cubicBezTo>
                  <a:pt x="597" y="1272"/>
                  <a:pt x="624" y="1245"/>
                  <a:pt x="624" y="1210"/>
                </a:cubicBezTo>
                <a:cubicBezTo>
                  <a:pt x="624" y="62"/>
                  <a:pt x="624" y="62"/>
                  <a:pt x="624" y="62"/>
                </a:cubicBezTo>
                <a:cubicBezTo>
                  <a:pt x="624" y="28"/>
                  <a:pt x="597" y="0"/>
                  <a:pt x="562" y="0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30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  <a:endParaRPr lang="ru-RU"/>
          </a:p>
        </p:txBody>
      </p:sp>
      <p:sp>
        <p:nvSpPr>
          <p:cNvPr id="337" name="Content Placeholder 3">
            <a:extLst>
              <a:ext uri="{FF2B5EF4-FFF2-40B4-BE49-F238E27FC236}">
                <a16:creationId xmlns:a16="http://schemas.microsoft.com/office/drawing/2014/main" id="{18A39BC8-7444-6D4B-BD94-FD2C2CD37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4522495"/>
            <a:ext cx="3889248" cy="161312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00EC47-2B93-B149-A9E8-B5D15C18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8215"/>
            <a:ext cx="6492240" cy="503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FCB78F52-2BB4-7646-8CCE-E3B77CA65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96798"/>
            <a:ext cx="9144000" cy="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168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tter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3EA64-AC5D-E248-AE67-CAFC8326EF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96798"/>
            <a:ext cx="9144000" cy="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35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atter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E2796F-3449-2740-BB74-BF4E05FFDF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96798"/>
            <a:ext cx="9144000" cy="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9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Pr>
        <a:gradFill flip="none" rotWithShape="1">
          <a:gsLst>
            <a:gs pos="0">
              <a:schemeClr val="accent4"/>
            </a:gs>
            <a:gs pos="100000">
              <a:srgbClr val="FF1F4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1A311D-25FA-234C-9667-3857AB1CC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745736"/>
            <a:ext cx="3051020" cy="888829"/>
          </a:xfrm>
        </p:spPr>
        <p:txBody>
          <a:bodyPr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Date and Presenter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E222A3-1BE0-6B49-A567-DD8DED2F036D}"/>
              </a:ext>
            </a:extLst>
          </p:cNvPr>
          <p:cNvCxnSpPr>
            <a:cxnSpLocks/>
          </p:cNvCxnSpPr>
          <p:nvPr/>
        </p:nvCxnSpPr>
        <p:spPr>
          <a:xfrm>
            <a:off x="457200" y="4515111"/>
            <a:ext cx="669074" cy="0"/>
          </a:xfrm>
          <a:prstGeom prst="line">
            <a:avLst/>
          </a:prstGeom>
          <a:ln w="25400" cmpd="sng">
            <a:solidFill>
              <a:srgbClr val="41D5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12ECFA2D-3C3B-8544-BFC6-1C2224F81A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1871370"/>
            <a:ext cx="6673893" cy="2243932"/>
          </a:xfrm>
        </p:spPr>
        <p:txBody>
          <a:bodyPr anchor="b"/>
          <a:lstStyle>
            <a:lvl1pPr>
              <a:lnSpc>
                <a:spcPct val="81000"/>
              </a:lnSpc>
              <a:defRPr sz="6000" b="1" i="0" cap="all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CBF111-2DD5-9E48-963E-C9C041C3E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137" y="408797"/>
            <a:ext cx="1268546" cy="5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6492240" cy="503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732"/>
            <a:ext cx="649224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5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14983"/>
            <a:ext cx="3886200" cy="512064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14983"/>
            <a:ext cx="3889248" cy="512064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5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6492240" cy="503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732"/>
            <a:ext cx="6492240" cy="68733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 marL="231775" indent="0">
              <a:buNone/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624C802E-355B-E84E-84B2-5D8B0C6DB7BA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57200" y="1853350"/>
            <a:ext cx="8226532" cy="4028915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50044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183F5EF3-B8F6-994B-BBB5-1D0B50C4240C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57200" y="1852613"/>
            <a:ext cx="8226532" cy="4029075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6492240" cy="503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732"/>
            <a:ext cx="6492240" cy="68733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 marL="231775" indent="0">
              <a:buNone/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6966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6492240" cy="503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732"/>
            <a:ext cx="6492240" cy="68733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 marL="231775" indent="0">
              <a:buNone/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624C802E-355B-E84E-84B2-5D8B0C6DB7BA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57200" y="1853350"/>
            <a:ext cx="3886200" cy="402891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Chart Placeholder 6">
            <a:extLst>
              <a:ext uri="{FF2B5EF4-FFF2-40B4-BE49-F238E27FC236}">
                <a16:creationId xmlns:a16="http://schemas.microsoft.com/office/drawing/2014/main" id="{FFE641B6-D3B8-714C-82E3-BC2583DA48B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799066" y="1853350"/>
            <a:ext cx="3886200" cy="402891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380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8229600" cy="5032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18732"/>
            <a:ext cx="8229600" cy="51074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78BC46-0D43-AF48-8BF8-730F8D6341FF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048" y="6325934"/>
            <a:ext cx="741776" cy="329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21102-ACB5-3549-B9E7-52433BF1FC40}"/>
              </a:ext>
            </a:extLst>
          </p:cNvPr>
          <p:cNvSpPr txBox="1"/>
          <p:nvPr/>
        </p:nvSpPr>
        <p:spPr>
          <a:xfrm>
            <a:off x="8229600" y="6411851"/>
            <a:ext cx="457200" cy="23734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1BB0F5BA-D314-7442-8475-AB9642B6EFB5}" type="slidenum">
              <a:rPr lang="en-US" sz="900" smtClean="0"/>
              <a:pPr algn="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1318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9" r:id="rId12"/>
    <p:sldLayoutId id="2147483690" r:id="rId13"/>
    <p:sldLayoutId id="2147483691" r:id="rId14"/>
    <p:sldLayoutId id="2147483672" r:id="rId15"/>
    <p:sldLayoutId id="2147483693" r:id="rId16"/>
    <p:sldLayoutId id="2147483694" r:id="rId17"/>
    <p:sldLayoutId id="2147483698" r:id="rId18"/>
    <p:sldLayoutId id="2147483700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1" r:id="rId27"/>
    <p:sldLayoutId id="2147483680" r:id="rId28"/>
    <p:sldLayoutId id="2147483683" r:id="rId29"/>
    <p:sldLayoutId id="2147483703" r:id="rId30"/>
    <p:sldLayoutId id="2147483704" r:id="rId31"/>
    <p:sldLayoutId id="2147483686" r:id="rId32"/>
    <p:sldLayoutId id="2147483687" r:id="rId33"/>
  </p:sldLayoutIdLst>
  <p:hf sldNum="0" hdr="0" dt="0"/>
  <p:txStyles>
    <p:titleStyle>
      <a:lvl1pPr algn="l" defTabSz="3429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ts val="0"/>
        </a:spcBef>
        <a:buFont typeface="Arial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5425" algn="l" defTabSz="342900" rtl="0" eaLnBrk="1" latinLnBrk="0" hangingPunct="1">
        <a:spcBef>
          <a:spcPts val="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8788" indent="-227013" algn="l" defTabSz="342900" rtl="0" eaLnBrk="1" latinLnBrk="0" hangingPunct="1">
        <a:spcBef>
          <a:spcPts val="0"/>
        </a:spcBef>
        <a:buFont typeface="System Font Regular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7013" algn="l" defTabSz="342900" rtl="0" eaLnBrk="1" latinLnBrk="0" hangingPunct="1">
        <a:spcBef>
          <a:spcPts val="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9163" indent="-233363" algn="l" defTabSz="342900" rtl="0" eaLnBrk="1" latinLnBrk="0" hangingPunct="1">
        <a:spcBef>
          <a:spcPts val="0"/>
        </a:spcBef>
        <a:buFont typeface="System Font Regular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DLP Test Slides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This product will be very successful if we can keep it a secret.</a:t>
            </a:r>
          </a:p>
        </p:txBody>
      </p:sp>
    </p:spTree>
    <p:extLst>
      <p:ext uri="{BB962C8B-B14F-4D97-AF65-F5344CB8AC3E}">
        <p14:creationId xmlns:p14="http://schemas.microsoft.com/office/powerpoint/2010/main" val="416572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54BA-BABE-F84C-A697-D90B31A9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C3B3-360D-A94A-9B69-CD5277E7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test document used for DLP scenarios.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It is not super secret product content intellectual property sales documents for use with internal operations and marketing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Do not share with customers or external partners.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This information is confidential and restricted and classified and secret and internal only.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0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0E57C2-6E4F-4BA7-8A7D-FA03A3CF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8215"/>
            <a:ext cx="7485681" cy="503228"/>
          </a:xfrm>
        </p:spPr>
        <p:txBody>
          <a:bodyPr/>
          <a:lstStyle/>
          <a:p>
            <a:r>
              <a:rPr lang="en-US" sz="2400" dirty="0"/>
              <a:t>Ways to say confidential in 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59B7C-A520-4278-94BA-D818DAC6A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8732"/>
            <a:ext cx="8229600" cy="5120640"/>
          </a:xfrm>
        </p:spPr>
        <p:txBody>
          <a:bodyPr/>
          <a:lstStyle/>
          <a:p>
            <a:r>
              <a:rPr lang="en-US" sz="1100" dirty="0"/>
              <a:t>These are some ways to say confidential in other languages per the internet:</a:t>
            </a:r>
          </a:p>
          <a:p>
            <a:r>
              <a:rPr lang="en-US" sz="1100" dirty="0"/>
              <a:t> </a:t>
            </a:r>
          </a:p>
          <a:p>
            <a:r>
              <a:rPr lang="en-US" sz="1100" dirty="0"/>
              <a:t>Albanian	i </a:t>
            </a:r>
            <a:r>
              <a:rPr lang="en-US" sz="1100" dirty="0" err="1"/>
              <a:t>fshehtë</a:t>
            </a:r>
            <a:r>
              <a:rPr lang="en-US" sz="1100" dirty="0"/>
              <a:t> 				Basque 	</a:t>
            </a:r>
            <a:r>
              <a:rPr lang="en-US" sz="1100" dirty="0" err="1"/>
              <a:t>konfidentzialak</a:t>
            </a:r>
            <a:r>
              <a:rPr lang="en-US" sz="1100" dirty="0"/>
              <a:t> 		Belarusian 	</a:t>
            </a:r>
            <a:r>
              <a:rPr lang="en-US" sz="1100" dirty="0" err="1"/>
              <a:t>канфідэнцыйны</a:t>
            </a:r>
            <a:r>
              <a:rPr lang="en-US" sz="1100" dirty="0"/>
              <a:t> 		</a:t>
            </a:r>
          </a:p>
          <a:p>
            <a:r>
              <a:rPr lang="en-US" sz="1100" dirty="0"/>
              <a:t>Bosnian  	</a:t>
            </a:r>
            <a:r>
              <a:rPr lang="en-US" sz="1100" dirty="0" err="1"/>
              <a:t>povjerljiv</a:t>
            </a:r>
            <a:r>
              <a:rPr lang="en-US" sz="1100" dirty="0"/>
              <a:t> 				Bulgarian	</a:t>
            </a:r>
            <a:r>
              <a:rPr lang="en-US" sz="1100" dirty="0" err="1"/>
              <a:t>поверителен</a:t>
            </a:r>
            <a:r>
              <a:rPr lang="en-US" sz="1100" dirty="0"/>
              <a:t> 			Catalan	</a:t>
            </a:r>
            <a:r>
              <a:rPr lang="en-US" sz="1100" dirty="0" err="1"/>
              <a:t>confidencial</a:t>
            </a:r>
            <a:r>
              <a:rPr lang="en-US" sz="1100" dirty="0"/>
              <a:t> </a:t>
            </a:r>
          </a:p>
          <a:p>
            <a:r>
              <a:rPr lang="en-US" sz="1100" dirty="0"/>
              <a:t>Croatian	</a:t>
            </a:r>
            <a:r>
              <a:rPr lang="en-US" sz="1100" dirty="0" err="1"/>
              <a:t>povjerljiv</a:t>
            </a:r>
            <a:r>
              <a:rPr lang="en-US" sz="1100" dirty="0"/>
              <a:t> 				Czech	</a:t>
            </a:r>
            <a:r>
              <a:rPr lang="en-US" sz="1100" dirty="0" err="1"/>
              <a:t>Důvěrné</a:t>
            </a:r>
            <a:r>
              <a:rPr lang="en-US" sz="1100" dirty="0"/>
              <a:t> 				Danish	</a:t>
            </a:r>
            <a:r>
              <a:rPr lang="en-US" sz="1100" dirty="0" err="1"/>
              <a:t>fortrolig</a:t>
            </a:r>
            <a:r>
              <a:rPr lang="en-US" sz="1100" dirty="0"/>
              <a:t> 			</a:t>
            </a:r>
          </a:p>
          <a:p>
            <a:r>
              <a:rPr lang="en-US" sz="1100" dirty="0"/>
              <a:t>Dutch	</a:t>
            </a:r>
            <a:r>
              <a:rPr lang="en-US" sz="1100" dirty="0" err="1"/>
              <a:t>vertrouwelijk</a:t>
            </a:r>
            <a:r>
              <a:rPr lang="en-US" sz="1100" dirty="0"/>
              <a:t> 			Estonian	</a:t>
            </a:r>
            <a:r>
              <a:rPr lang="en-US" sz="1100" dirty="0" err="1"/>
              <a:t>konfidentsiaalne</a:t>
            </a:r>
            <a:r>
              <a:rPr lang="en-US" sz="1100" dirty="0"/>
              <a:t> 		Finnish	</a:t>
            </a:r>
            <a:r>
              <a:rPr lang="en-US" sz="1100" dirty="0" err="1"/>
              <a:t>salassa</a:t>
            </a:r>
            <a:r>
              <a:rPr lang="en-US" sz="1100" dirty="0"/>
              <a:t> </a:t>
            </a:r>
            <a:r>
              <a:rPr lang="en-US" sz="1100" dirty="0" err="1"/>
              <a:t>pidettävä</a:t>
            </a:r>
            <a:r>
              <a:rPr lang="en-US" sz="1100" dirty="0"/>
              <a:t> </a:t>
            </a:r>
          </a:p>
          <a:p>
            <a:r>
              <a:rPr lang="en-US" sz="1100" dirty="0"/>
              <a:t>French	</a:t>
            </a:r>
            <a:r>
              <a:rPr lang="en-US" sz="1100" dirty="0" err="1"/>
              <a:t>confidentiel</a:t>
            </a:r>
            <a:r>
              <a:rPr lang="en-US" sz="1100" dirty="0"/>
              <a:t> 			Galician	</a:t>
            </a:r>
            <a:r>
              <a:rPr lang="en-US" sz="1100" dirty="0" err="1"/>
              <a:t>confidencial</a:t>
            </a:r>
            <a:r>
              <a:rPr lang="en-US" sz="1100" dirty="0"/>
              <a:t> 			German	</a:t>
            </a:r>
            <a:r>
              <a:rPr lang="en-US" sz="1100" dirty="0" err="1"/>
              <a:t>vertraulich</a:t>
            </a:r>
            <a:r>
              <a:rPr lang="en-US" sz="1100" dirty="0"/>
              <a:t> 			</a:t>
            </a:r>
          </a:p>
          <a:p>
            <a:r>
              <a:rPr lang="en-US" sz="1100" dirty="0"/>
              <a:t>Greek	</a:t>
            </a:r>
            <a:r>
              <a:rPr lang="en-US" sz="1100" dirty="0" err="1"/>
              <a:t>εμ</a:t>
            </a:r>
            <a:r>
              <a:rPr lang="en-US" sz="1100" dirty="0"/>
              <a:t>πιστευτικός (empisteftikós)							Hungarian	bizalmas 			</a:t>
            </a:r>
          </a:p>
          <a:p>
            <a:r>
              <a:rPr lang="en-US" sz="1100" dirty="0"/>
              <a:t>Icelandic	</a:t>
            </a:r>
            <a:r>
              <a:rPr lang="en-US" sz="1100" dirty="0" err="1"/>
              <a:t>Trúnaðarmál</a:t>
            </a:r>
            <a:r>
              <a:rPr lang="en-US" sz="1100" dirty="0"/>
              <a:t> 			Irish	</a:t>
            </a:r>
            <a:r>
              <a:rPr lang="en-US" sz="1100" dirty="0" err="1"/>
              <a:t>faoi</a:t>
            </a:r>
            <a:r>
              <a:rPr lang="en-US" sz="1100" dirty="0"/>
              <a:t> ​​</a:t>
            </a:r>
            <a:r>
              <a:rPr lang="en-US" sz="1100" dirty="0" err="1"/>
              <a:t>rún</a:t>
            </a:r>
            <a:r>
              <a:rPr lang="en-US" sz="1100" dirty="0"/>
              <a:t> 					Italian	</a:t>
            </a:r>
            <a:r>
              <a:rPr lang="en-US" sz="1100" dirty="0" err="1"/>
              <a:t>confidenziale</a:t>
            </a:r>
            <a:r>
              <a:rPr lang="en-US" sz="1100" dirty="0"/>
              <a:t> </a:t>
            </a:r>
          </a:p>
          <a:p>
            <a:r>
              <a:rPr lang="en-US" sz="1100" dirty="0"/>
              <a:t>Latvian	</a:t>
            </a:r>
            <a:r>
              <a:rPr lang="en-US" sz="1100" dirty="0" err="1"/>
              <a:t>konfidenciāls</a:t>
            </a:r>
            <a:r>
              <a:rPr lang="en-US" sz="1100" dirty="0"/>
              <a:t> 			Lithuanian	</a:t>
            </a:r>
            <a:r>
              <a:rPr lang="en-US" sz="1100" dirty="0" err="1"/>
              <a:t>konfidencialus</a:t>
            </a:r>
            <a:r>
              <a:rPr lang="en-US" sz="1100" dirty="0"/>
              <a:t> 		</a:t>
            </a:r>
            <a:r>
              <a:rPr lang="en-US" sz="1100" dirty="0" err="1"/>
              <a:t>MacedonianДоверливо</a:t>
            </a:r>
            <a:r>
              <a:rPr lang="en-US" sz="1100" dirty="0"/>
              <a:t> 		</a:t>
            </a:r>
          </a:p>
          <a:p>
            <a:r>
              <a:rPr lang="en-US" sz="1100" dirty="0"/>
              <a:t>Maltese	</a:t>
            </a:r>
            <a:r>
              <a:rPr lang="en-US" sz="1100" dirty="0" err="1"/>
              <a:t>kunfidenzjali</a:t>
            </a:r>
            <a:r>
              <a:rPr lang="en-US" sz="1100" dirty="0"/>
              <a:t> 			Norwegian	</a:t>
            </a:r>
            <a:r>
              <a:rPr lang="en-US" sz="1100" dirty="0" err="1"/>
              <a:t>konfidensiell</a:t>
            </a:r>
            <a:r>
              <a:rPr lang="en-US" sz="1100" dirty="0"/>
              <a:t> 		Polish	</a:t>
            </a:r>
            <a:r>
              <a:rPr lang="en-US" sz="1100" dirty="0" err="1"/>
              <a:t>poufny</a:t>
            </a:r>
            <a:r>
              <a:rPr lang="en-US" sz="1100" dirty="0"/>
              <a:t> </a:t>
            </a:r>
          </a:p>
          <a:p>
            <a:r>
              <a:rPr lang="en-US" sz="1100" dirty="0"/>
              <a:t>Portuguese	</a:t>
            </a:r>
            <a:r>
              <a:rPr lang="en-US" sz="1100" dirty="0" err="1"/>
              <a:t>confidencial</a:t>
            </a:r>
            <a:r>
              <a:rPr lang="en-US" sz="1100" dirty="0"/>
              <a:t> 		Romanian	</a:t>
            </a:r>
            <a:r>
              <a:rPr lang="en-US" sz="1100" dirty="0" err="1"/>
              <a:t>confidenţial</a:t>
            </a:r>
            <a:r>
              <a:rPr lang="en-US" sz="1100" dirty="0"/>
              <a:t> 			Russian	</a:t>
            </a:r>
            <a:r>
              <a:rPr lang="en-US" sz="1100" dirty="0" err="1"/>
              <a:t>конфиденциальный</a:t>
            </a:r>
            <a:r>
              <a:rPr lang="en-US" sz="1100" dirty="0"/>
              <a:t>		</a:t>
            </a:r>
          </a:p>
          <a:p>
            <a:r>
              <a:rPr lang="en-US" sz="1100" dirty="0"/>
              <a:t>Serbian	</a:t>
            </a:r>
            <a:r>
              <a:rPr lang="en-US" sz="1100" dirty="0" err="1"/>
              <a:t>поверљив</a:t>
            </a:r>
            <a:r>
              <a:rPr lang="en-US" sz="1100" dirty="0"/>
              <a:t> (</a:t>
            </a:r>
            <a:r>
              <a:rPr lang="en-US" sz="1100" dirty="0" err="1"/>
              <a:t>poverljiv</a:t>
            </a:r>
            <a:r>
              <a:rPr lang="en-US" sz="1100" dirty="0"/>
              <a:t>)	Slovak	</a:t>
            </a:r>
            <a:r>
              <a:rPr lang="en-US" sz="1100" dirty="0" err="1"/>
              <a:t>dôverný</a:t>
            </a:r>
            <a:r>
              <a:rPr lang="en-US" sz="1100" dirty="0"/>
              <a:t> 				Slovenian	</a:t>
            </a:r>
            <a:r>
              <a:rPr lang="en-US" sz="1100" dirty="0" err="1"/>
              <a:t>zaupno</a:t>
            </a:r>
            <a:r>
              <a:rPr lang="en-US" sz="1100" dirty="0"/>
              <a:t> </a:t>
            </a:r>
          </a:p>
          <a:p>
            <a:r>
              <a:rPr lang="en-US" sz="1100" dirty="0"/>
              <a:t>Spanish	</a:t>
            </a:r>
            <a:r>
              <a:rPr lang="en-US" sz="1100" dirty="0" err="1"/>
              <a:t>confidencial</a:t>
            </a:r>
            <a:r>
              <a:rPr lang="en-US" sz="1100" dirty="0"/>
              <a:t> 			Swedish	</a:t>
            </a:r>
            <a:r>
              <a:rPr lang="en-US" sz="1100" dirty="0" err="1"/>
              <a:t>konfidentiell</a:t>
            </a:r>
            <a:r>
              <a:rPr lang="en-US" sz="1100" dirty="0"/>
              <a:t> 			Ukrainian	</a:t>
            </a:r>
            <a:r>
              <a:rPr lang="en-US" sz="1100" dirty="0" err="1"/>
              <a:t>конфіденційний</a:t>
            </a:r>
            <a:r>
              <a:rPr lang="en-US" sz="1100" dirty="0"/>
              <a:t>		</a:t>
            </a:r>
          </a:p>
          <a:p>
            <a:r>
              <a:rPr lang="en-US" sz="1100" dirty="0"/>
              <a:t>Welsh	</a:t>
            </a:r>
            <a:r>
              <a:rPr lang="en-US" sz="1100" dirty="0" err="1"/>
              <a:t>cyfrinachol</a:t>
            </a:r>
            <a:r>
              <a:rPr lang="en-US" sz="1100" dirty="0"/>
              <a:t> 			Yiddish	</a:t>
            </a:r>
            <a:r>
              <a:rPr lang="en-US" sz="1100" dirty="0" err="1"/>
              <a:t>געהיים</a:t>
            </a:r>
            <a:r>
              <a:rPr lang="en-US" sz="1100" dirty="0"/>
              <a:t> 				Armenian	</a:t>
            </a:r>
            <a:r>
              <a:rPr lang="en-US" sz="1100" dirty="0" err="1"/>
              <a:t>գաղտնի</a:t>
            </a:r>
            <a:r>
              <a:rPr lang="en-US" sz="1100" dirty="0"/>
              <a:t> </a:t>
            </a:r>
          </a:p>
          <a:p>
            <a:r>
              <a:rPr lang="en-US" sz="1100" dirty="0"/>
              <a:t>Azerbaijani	</a:t>
            </a:r>
            <a:r>
              <a:rPr lang="en-US" sz="1100" dirty="0" err="1"/>
              <a:t>gizli</a:t>
            </a:r>
            <a:r>
              <a:rPr lang="en-US" sz="1100" dirty="0"/>
              <a:t> 				Bengali	</a:t>
            </a:r>
            <a:r>
              <a:rPr lang="en-US" sz="1100" dirty="0" err="1"/>
              <a:t>গোপনীয়</a:t>
            </a:r>
            <a:r>
              <a:rPr lang="en-US" sz="1100" dirty="0"/>
              <a:t> 				Chinese 	</a:t>
            </a:r>
            <a:r>
              <a:rPr lang="en-US" sz="1100" dirty="0" err="1"/>
              <a:t>机密</a:t>
            </a:r>
            <a:r>
              <a:rPr lang="en-US" sz="1100" dirty="0"/>
              <a:t> (</a:t>
            </a:r>
            <a:r>
              <a:rPr lang="en-US" sz="1100" dirty="0" err="1"/>
              <a:t>jīmì</a:t>
            </a:r>
            <a:r>
              <a:rPr lang="en-US" sz="1100" dirty="0"/>
              <a:t>)			</a:t>
            </a:r>
          </a:p>
          <a:p>
            <a:r>
              <a:rPr lang="en-US" sz="1100" dirty="0"/>
              <a:t>Chinese 	</a:t>
            </a:r>
            <a:r>
              <a:rPr lang="en-US" sz="1100" dirty="0" err="1"/>
              <a:t>機密</a:t>
            </a:r>
            <a:r>
              <a:rPr lang="en-US" sz="1100" dirty="0"/>
              <a:t> (</a:t>
            </a:r>
            <a:r>
              <a:rPr lang="en-US" sz="1100" dirty="0" err="1"/>
              <a:t>jīmì</a:t>
            </a:r>
            <a:r>
              <a:rPr lang="en-US" sz="1100" dirty="0"/>
              <a:t>)				Georgian	</a:t>
            </a:r>
            <a:r>
              <a:rPr lang="en-US" sz="1100" dirty="0" err="1"/>
              <a:t>კონფიდენციალური</a:t>
            </a:r>
            <a:r>
              <a:rPr lang="en-US" sz="1100" dirty="0"/>
              <a:t> 		Gujarati	</a:t>
            </a:r>
            <a:r>
              <a:rPr lang="en-US" sz="1100" dirty="0" err="1"/>
              <a:t>ગોપનીય</a:t>
            </a:r>
            <a:r>
              <a:rPr lang="en-US" sz="1100" dirty="0"/>
              <a:t> </a:t>
            </a:r>
          </a:p>
          <a:p>
            <a:r>
              <a:rPr lang="en-US" sz="1100" dirty="0"/>
              <a:t>Hindi	</a:t>
            </a:r>
            <a:r>
              <a:rPr lang="en-US" sz="1100" dirty="0" err="1"/>
              <a:t>गुप्त</a:t>
            </a:r>
            <a:r>
              <a:rPr lang="en-US" sz="1100" dirty="0"/>
              <a:t> 					Hmong	pub </a:t>
            </a:r>
            <a:r>
              <a:rPr lang="en-US" sz="1100" dirty="0" err="1"/>
              <a:t>leej</a:t>
            </a:r>
            <a:r>
              <a:rPr lang="en-US" sz="1100" dirty="0"/>
              <a:t> </a:t>
            </a:r>
            <a:r>
              <a:rPr lang="en-US" sz="1100" dirty="0" err="1"/>
              <a:t>twg</a:t>
            </a:r>
            <a:r>
              <a:rPr lang="en-US" sz="1100" dirty="0"/>
              <a:t> </a:t>
            </a:r>
            <a:r>
              <a:rPr lang="en-US" sz="1100" dirty="0" err="1"/>
              <a:t>paub</a:t>
            </a:r>
            <a:r>
              <a:rPr lang="en-US" sz="1100" dirty="0"/>
              <a:t> 		Japanese	</a:t>
            </a:r>
            <a:r>
              <a:rPr lang="en-US" sz="1100" dirty="0" err="1"/>
              <a:t>機密</a:t>
            </a:r>
            <a:r>
              <a:rPr lang="en-US" sz="1100" dirty="0"/>
              <a:t> 			</a:t>
            </a:r>
          </a:p>
          <a:p>
            <a:r>
              <a:rPr lang="en-US" sz="1100" dirty="0"/>
              <a:t>Kannada	</a:t>
            </a:r>
            <a:r>
              <a:rPr lang="en-US" sz="1100" dirty="0" err="1"/>
              <a:t>ಗೌಪ್ಯ</a:t>
            </a:r>
            <a:r>
              <a:rPr lang="en-US" sz="1100" dirty="0"/>
              <a:t> 				Kazakh	</a:t>
            </a:r>
            <a:r>
              <a:rPr lang="en-US" sz="1100" dirty="0" err="1"/>
              <a:t>құпия</a:t>
            </a:r>
            <a:r>
              <a:rPr lang="en-US" sz="1100" dirty="0"/>
              <a:t> 				Khmer	</a:t>
            </a:r>
            <a:r>
              <a:rPr lang="en-US" sz="1100" dirty="0" err="1"/>
              <a:t>សម្ងាត</a:t>
            </a:r>
            <a:r>
              <a:rPr lang="en-US" sz="1100" dirty="0"/>
              <a:t>់ </a:t>
            </a:r>
          </a:p>
          <a:p>
            <a:r>
              <a:rPr lang="en-US" sz="1100" dirty="0"/>
              <a:t>Korean	</a:t>
            </a:r>
            <a:r>
              <a:rPr lang="en-US" sz="1100" dirty="0" err="1"/>
              <a:t>기밀</a:t>
            </a:r>
            <a:r>
              <a:rPr lang="en-US" sz="1100" dirty="0"/>
              <a:t> (</a:t>
            </a:r>
            <a:r>
              <a:rPr lang="en-US" sz="1100" dirty="0" err="1"/>
              <a:t>gimil</a:t>
            </a:r>
            <a:r>
              <a:rPr lang="en-US" sz="1100" dirty="0"/>
              <a:t>)			Lao	</a:t>
            </a:r>
            <a:r>
              <a:rPr lang="en-US" sz="1100" dirty="0" err="1"/>
              <a:t>ເປັນຄວາມລັບ</a:t>
            </a:r>
            <a:r>
              <a:rPr lang="en-US" sz="1100" dirty="0"/>
              <a:t> 				Malayalam	</a:t>
            </a:r>
            <a:r>
              <a:rPr lang="en-US" sz="1100" dirty="0" err="1"/>
              <a:t>സകാരമായ</a:t>
            </a:r>
            <a:r>
              <a:rPr lang="en-US" sz="1100" dirty="0"/>
              <a:t> 		</a:t>
            </a:r>
          </a:p>
          <a:p>
            <a:r>
              <a:rPr lang="en-US" sz="1100" dirty="0"/>
              <a:t>Marathi	</a:t>
            </a:r>
            <a:r>
              <a:rPr lang="en-US" sz="1100" dirty="0" err="1"/>
              <a:t>गोपनीय</a:t>
            </a:r>
            <a:r>
              <a:rPr lang="en-US" sz="1100" dirty="0"/>
              <a:t> 				Mongolian	</a:t>
            </a:r>
            <a:r>
              <a:rPr lang="en-US" sz="1100" dirty="0" err="1"/>
              <a:t>нууц</a:t>
            </a:r>
            <a:r>
              <a:rPr lang="en-US" sz="1100" dirty="0"/>
              <a:t> 			Myanmar 	လြှ</a:t>
            </a:r>
            <a:r>
              <a:rPr lang="en-US" sz="1100" dirty="0" err="1"/>
              <a:t>ို့ဝှကျသော</a:t>
            </a:r>
            <a:r>
              <a:rPr lang="en-US" sz="1100" dirty="0"/>
              <a:t> </a:t>
            </a:r>
          </a:p>
          <a:p>
            <a:r>
              <a:rPr lang="en-US" sz="1100" dirty="0"/>
              <a:t>Nepali	</a:t>
            </a:r>
            <a:r>
              <a:rPr lang="en-US" sz="1100" dirty="0" err="1"/>
              <a:t>गोप्य</a:t>
            </a:r>
            <a:r>
              <a:rPr lang="en-US" sz="1100" dirty="0"/>
              <a:t> 					Sinhala	</a:t>
            </a:r>
            <a:r>
              <a:rPr lang="en-US" sz="1100" dirty="0" err="1"/>
              <a:t>රහස්ය</a:t>
            </a:r>
            <a:r>
              <a:rPr lang="en-US" sz="1100" dirty="0"/>
              <a:t> 				Tajik	</a:t>
            </a:r>
            <a:r>
              <a:rPr lang="en-US" sz="1100" dirty="0" err="1"/>
              <a:t>конфиденсиалӣ</a:t>
            </a:r>
            <a:r>
              <a:rPr lang="en-US" sz="1100" dirty="0"/>
              <a:t> 		</a:t>
            </a:r>
          </a:p>
          <a:p>
            <a:r>
              <a:rPr lang="en-US" sz="1100" dirty="0"/>
              <a:t>Tamil	</a:t>
            </a:r>
            <a:r>
              <a:rPr lang="en-US" sz="1100" dirty="0" err="1"/>
              <a:t>ரகசிய</a:t>
            </a:r>
            <a:r>
              <a:rPr lang="en-US" sz="1100" dirty="0"/>
              <a:t> 				Telugu	</a:t>
            </a:r>
            <a:r>
              <a:rPr lang="en-US" sz="1100" dirty="0" err="1"/>
              <a:t>రహస్య</a:t>
            </a:r>
            <a:r>
              <a:rPr lang="en-US" sz="1100" dirty="0"/>
              <a:t> 				Thai	</a:t>
            </a:r>
            <a:r>
              <a:rPr lang="en-US" sz="1100" dirty="0" err="1"/>
              <a:t>ลับ</a:t>
            </a:r>
            <a:r>
              <a:rPr lang="en-US" sz="1100" dirty="0"/>
              <a:t> </a:t>
            </a:r>
          </a:p>
          <a:p>
            <a:r>
              <a:rPr lang="en-US" sz="1100" dirty="0"/>
              <a:t>Turkish	</a:t>
            </a:r>
            <a:r>
              <a:rPr lang="en-US" sz="1100" dirty="0" err="1"/>
              <a:t>gizli</a:t>
            </a:r>
            <a:r>
              <a:rPr lang="en-US" sz="1100" dirty="0"/>
              <a:t> 					Urdu	</a:t>
            </a:r>
            <a:r>
              <a:rPr lang="en-US" sz="1100" dirty="0" err="1"/>
              <a:t>رازدارانہ</a:t>
            </a:r>
            <a:r>
              <a:rPr lang="en-US" sz="1100" dirty="0"/>
              <a:t> 					Uzbek	</a:t>
            </a:r>
            <a:r>
              <a:rPr lang="en-US" sz="1100" dirty="0" err="1"/>
              <a:t>maxfiy</a:t>
            </a:r>
            <a:r>
              <a:rPr lang="en-US" sz="1100" dirty="0"/>
              <a:t> 			</a:t>
            </a:r>
          </a:p>
          <a:p>
            <a:r>
              <a:rPr lang="en-US" sz="1100" dirty="0"/>
              <a:t>Vietnamese	</a:t>
            </a:r>
            <a:r>
              <a:rPr lang="en-US" sz="1100" dirty="0" err="1"/>
              <a:t>Bí</a:t>
            </a:r>
            <a:r>
              <a:rPr lang="en-US" sz="1100" dirty="0"/>
              <a:t> </a:t>
            </a:r>
            <a:r>
              <a:rPr lang="en-US" sz="1100" dirty="0" err="1"/>
              <a:t>mật</a:t>
            </a:r>
            <a:r>
              <a:rPr lang="en-US" sz="1100" dirty="0"/>
              <a:t> 			Arabic	</a:t>
            </a:r>
            <a:r>
              <a:rPr lang="en-US" sz="1100" dirty="0" err="1"/>
              <a:t>سري</a:t>
            </a:r>
            <a:r>
              <a:rPr lang="en-US" sz="1100" dirty="0"/>
              <a:t> (</a:t>
            </a:r>
            <a:r>
              <a:rPr lang="en-US" sz="1100" dirty="0" err="1"/>
              <a:t>siriyin</a:t>
            </a:r>
            <a:r>
              <a:rPr lang="en-US" sz="1100" dirty="0"/>
              <a:t>)			Hebrew	</a:t>
            </a:r>
            <a:r>
              <a:rPr lang="en-US" sz="1100" dirty="0" err="1"/>
              <a:t>סוֹדִי</a:t>
            </a:r>
            <a:r>
              <a:rPr lang="en-US" sz="1100" dirty="0"/>
              <a:t> </a:t>
            </a:r>
          </a:p>
          <a:p>
            <a:r>
              <a:rPr lang="en-US" sz="1100" dirty="0"/>
              <a:t>Persian	</a:t>
            </a:r>
            <a:r>
              <a:rPr lang="en-US" sz="1100" dirty="0" err="1"/>
              <a:t>محرمانه</a:t>
            </a:r>
            <a:r>
              <a:rPr lang="en-US" sz="1100" dirty="0"/>
              <a:t> 				Afrikaans	</a:t>
            </a:r>
            <a:r>
              <a:rPr lang="en-US" sz="1100" dirty="0" err="1"/>
              <a:t>vertroulik</a:t>
            </a:r>
            <a:r>
              <a:rPr lang="en-US" sz="1100" dirty="0"/>
              <a:t> 				Chichewa	</a:t>
            </a:r>
            <a:r>
              <a:rPr lang="en-US" sz="1100" dirty="0" err="1"/>
              <a:t>chinsinsi</a:t>
            </a:r>
            <a:r>
              <a:rPr lang="en-US" sz="1100" dirty="0"/>
              <a:t> 			</a:t>
            </a:r>
          </a:p>
          <a:p>
            <a:r>
              <a:rPr lang="en-US" sz="1100" dirty="0"/>
              <a:t>Hausa	</a:t>
            </a:r>
            <a:r>
              <a:rPr lang="en-US" sz="1100" dirty="0" err="1"/>
              <a:t>sirri</a:t>
            </a:r>
            <a:r>
              <a:rPr lang="en-US" sz="1100" dirty="0"/>
              <a:t> 					Igbo	</a:t>
            </a:r>
            <a:r>
              <a:rPr lang="en-US" sz="1100" dirty="0" err="1"/>
              <a:t>nzuzo</a:t>
            </a:r>
            <a:r>
              <a:rPr lang="en-US" sz="1100" dirty="0"/>
              <a:t> 					Sesotho	</a:t>
            </a:r>
            <a:r>
              <a:rPr lang="en-US" sz="1100" dirty="0" err="1"/>
              <a:t>lekunutu</a:t>
            </a:r>
            <a:r>
              <a:rPr lang="en-US" sz="1100" dirty="0"/>
              <a:t> </a:t>
            </a:r>
          </a:p>
          <a:p>
            <a:r>
              <a:rPr lang="en-US" sz="1100" dirty="0"/>
              <a:t>Somali	</a:t>
            </a:r>
            <a:r>
              <a:rPr lang="en-US" sz="1100" dirty="0" err="1"/>
              <a:t>qarsoodi</a:t>
            </a:r>
            <a:r>
              <a:rPr lang="en-US" sz="1100" dirty="0"/>
              <a:t> ah 			Swahili	</a:t>
            </a:r>
            <a:r>
              <a:rPr lang="en-US" sz="1100" dirty="0" err="1"/>
              <a:t>siri</a:t>
            </a:r>
            <a:r>
              <a:rPr lang="en-US" sz="1100" dirty="0"/>
              <a:t> 					Yoruba	</a:t>
            </a:r>
            <a:r>
              <a:rPr lang="en-US" sz="1100" dirty="0" err="1"/>
              <a:t>igbekele</a:t>
            </a:r>
            <a:r>
              <a:rPr lang="en-US" sz="1100" dirty="0"/>
              <a:t> 			</a:t>
            </a:r>
          </a:p>
          <a:p>
            <a:r>
              <a:rPr lang="en-US" sz="1100" dirty="0"/>
              <a:t>Zulu	</a:t>
            </a:r>
            <a:r>
              <a:rPr lang="en-US" sz="1100" dirty="0" err="1"/>
              <a:t>okuyimfihlo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545037"/>
      </p:ext>
    </p:extLst>
  </p:cSld>
  <p:clrMapOvr>
    <a:masterClrMapping/>
  </p:clrMapOvr>
</p:sld>
</file>

<file path=ppt/theme/theme1.xml><?xml version="1.0" encoding="utf-8"?>
<a:theme xmlns:a="http://schemas.openxmlformats.org/drawingml/2006/main" name="FIS">
  <a:themeElements>
    <a:clrScheme name="FIS">
      <a:dk1>
        <a:srgbClr val="000000"/>
      </a:dk1>
      <a:lt1>
        <a:srgbClr val="FFFFFF"/>
      </a:lt1>
      <a:dk2>
        <a:srgbClr val="012834"/>
      </a:dk2>
      <a:lt2>
        <a:srgbClr val="E8DBCB"/>
      </a:lt2>
      <a:accent1>
        <a:srgbClr val="4BCD3E"/>
      </a:accent1>
      <a:accent2>
        <a:srgbClr val="015B7E"/>
      </a:accent2>
      <a:accent3>
        <a:srgbClr val="3BCFF0"/>
      </a:accent3>
      <a:accent4>
        <a:srgbClr val="285BC5"/>
      </a:accent4>
      <a:accent5>
        <a:srgbClr val="A18CDE"/>
      </a:accent5>
      <a:accent6>
        <a:srgbClr val="4C12A1"/>
      </a:accent6>
      <a:hlink>
        <a:srgbClr val="285BC5"/>
      </a:hlink>
      <a:folHlink>
        <a:srgbClr val="3BCF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IS_Template" id="{2B95320C-BAE2-F140-9083-B7BBE14F7312}" vid="{7C4D9BF2-9826-3441-9C25-7E13BD9063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843591C678144E9664F188CCDEAE00" ma:contentTypeVersion="1" ma:contentTypeDescription="Create a new document." ma:contentTypeScope="" ma:versionID="9fa9d2599dd29f0869c291f031893954">
  <xsd:schema xmlns:xsd="http://www.w3.org/2001/XMLSchema" xmlns:xs="http://www.w3.org/2001/XMLSchema" xmlns:p="http://schemas.microsoft.com/office/2006/metadata/properties" xmlns:ns2="94f5149d-ca5e-482c-8a0d-29ff69c3feef" targetNamespace="http://schemas.microsoft.com/office/2006/metadata/properties" ma:root="true" ma:fieldsID="fc1e00a6b42f45d8e6e0546d4ec2483b" ns2:_="">
    <xsd:import namespace="94f5149d-ca5e-482c-8a0d-29ff69c3feef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5149d-ca5e-482c-8a0d-29ff69c3fee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Official Record" ma:contentTypeID="0x010100B1AF7E0DF49F8B4998DFBA24D0E94F0400EF6AA88B9EC56046829175579DD56F62" ma:contentTypeVersion="18" ma:contentTypeDescription="FIS official records per the Records and Retention policy.&#10;" ma:contentTypeScope="" ma:versionID="003d431b72b048a0a8de6b540c5cbdd6">
  <xsd:schema xmlns:xsd="http://www.w3.org/2001/XMLSchema" xmlns:xs="http://www.w3.org/2001/XMLSchema" xmlns:p="http://schemas.microsoft.com/office/2006/metadata/properties" xmlns:ns2="27be7644-ceb4-4b99-a982-54c24b0d5763" xmlns:ns3="f973b30c-1df3-4c2a-bca9-cf21b10eff93" xmlns:ns4="da2d9307-b2cc-4afe-9596-29bf38550d3c" targetNamespace="http://schemas.microsoft.com/office/2006/metadata/properties" ma:root="true" ma:fieldsID="9a5b38b3c82e31a9f808790e1f49f3f9" ns2:_="" ns3:_="" ns4:_="">
    <xsd:import namespace="27be7644-ceb4-4b99-a982-54c24b0d5763"/>
    <xsd:import namespace="f973b30c-1df3-4c2a-bca9-cf21b10eff93"/>
    <xsd:import namespace="da2d9307-b2cc-4afe-9596-29bf38550d3c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p2ccda1aa538431ebdbd9aff2e618395" minOccurs="0"/>
                <xsd:element ref="ns2:m212503b6b334cf5939abe2139ab9989" minOccurs="0"/>
                <xsd:element ref="ns3:d85f6d7fdfbb4fcb9928e85e20829f11" minOccurs="0"/>
                <xsd:element ref="ns4:FIS_x0020_Templa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e7644-ceb4-4b99-a982-54c24b0d576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ee0b3923-50aa-4895-b825-540afbf82b57}" ma:internalName="TaxCatchAll" ma:showField="CatchAllData" ma:web="f973b30c-1df3-4c2a-bca9-cf21b10eff9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ee0b3923-50aa-4895-b825-540afbf82b57}" ma:internalName="TaxCatchAllLabel" ma:readOnly="true" ma:showField="CatchAllDataLabel" ma:web="f973b30c-1df3-4c2a-bca9-cf21b10eff9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2ccda1aa538431ebdbd9aff2e618395" ma:index="10" ma:taxonomy="true" ma:internalName="p2ccda1aa538431ebdbd9aff2e618395" ma:taxonomyFieldName="hubDataClassification" ma:displayName="Data Classification" ma:default="120;#Internal Use|c3cad031-fee6-47a9-aad0-2ffea30ffed6" ma:fieldId="{92ccda1a-a538-431e-bdbd-9aff2e618395}" ma:sspId="131c18cc-2474-4745-871d-6b663d645c63" ma:termSetId="eb0af5e7-1eeb-4e7f-b793-c64bc7a9f48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212503b6b334cf5939abe2139ab9989" ma:index="12" ma:taxonomy="true" ma:internalName="m212503b6b334cf5939abe2139ab9989" ma:taxonomyFieldName="hubOfficialRecord" ma:displayName="Record Type" ma:default="118;#Discretionary|be304623-379d-4a0b-8bdf-b30f264f5d0f" ma:fieldId="{6212503b-6b33-4cf5-939a-be2139ab9989}" ma:sspId="131c18cc-2474-4745-871d-6b663d645c63" ma:termSetId="bd792795-f08d-4e72-bb89-f38d6c0b487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73b30c-1df3-4c2a-bca9-cf21b10eff93" elementFormDefault="qualified">
    <xsd:import namespace="http://schemas.microsoft.com/office/2006/documentManagement/types"/>
    <xsd:import namespace="http://schemas.microsoft.com/office/infopath/2007/PartnerControls"/>
    <xsd:element name="d85f6d7fdfbb4fcb9928e85e20829f11" ma:index="14" ma:taxonomy="true" ma:internalName="d85f6d7fdfbb4fcb9928e85e20829f11" ma:taxonomyFieldName="ContentCategory1" ma:displayName="Content Category" ma:default="116;#General|df414748-05a1-4eef-b671-5b3efbbf31a9" ma:fieldId="{d85f6d7f-dfbb-4fcb-9928-e85e20829f11}" ma:sspId="131c18cc-2474-4745-871d-6b663d645c63" ma:termSetId="957a4a28-c6ea-4b9b-9330-da922fce844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d9307-b2cc-4afe-9596-29bf38550d3c" elementFormDefault="qualified">
    <xsd:import namespace="http://schemas.microsoft.com/office/2006/documentManagement/types"/>
    <xsd:import namespace="http://schemas.microsoft.com/office/infopath/2007/PartnerControls"/>
    <xsd:element name="FIS_x0020_Templates" ma:index="16" nillable="true" ma:displayName="FIS Templates" ma:default="Microsoft PowerPoint Templates" ma:format="Dropdown" ma:internalName="FIS_x0020_Templates">
      <xsd:simpleType>
        <xsd:restriction base="dms:Choice">
          <xsd:enumeration value="Microsoft PowerPoint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haredContentType xmlns="Microsoft.SharePoint.Taxonomy.ContentTypeSync" SourceId="131c18cc-2474-4745-871d-6b663d645c63" ContentTypeId="0x010100B1AF7E0DF49F8B4998DFBA24D0E94F04" PreviousValue="false"/>
</file>

<file path=customXml/itemProps1.xml><?xml version="1.0" encoding="utf-8"?>
<ds:datastoreItem xmlns:ds="http://schemas.openxmlformats.org/officeDocument/2006/customXml" ds:itemID="{8B41DDE4-D959-4F6D-A685-AD882D2E86D0}"/>
</file>

<file path=customXml/itemProps2.xml><?xml version="1.0" encoding="utf-8"?>
<ds:datastoreItem xmlns:ds="http://schemas.openxmlformats.org/officeDocument/2006/customXml" ds:itemID="{AE3D1151-DAD1-4D8A-B014-48E6D129DB55}">
  <ds:schemaRefs>
    <ds:schemaRef ds:uri="http://schemas.microsoft.com/office/2006/metadata/properties"/>
    <ds:schemaRef ds:uri="http://schemas.microsoft.com/office/infopath/2007/PartnerControls"/>
    <ds:schemaRef ds:uri="27be7644-ceb4-4b99-a982-54c24b0d5763"/>
    <ds:schemaRef ds:uri="f973b30c-1df3-4c2a-bca9-cf21b10eff93"/>
    <ds:schemaRef ds:uri="da2d9307-b2cc-4afe-9596-29bf38550d3c"/>
  </ds:schemaRefs>
</ds:datastoreItem>
</file>

<file path=customXml/itemProps3.xml><?xml version="1.0" encoding="utf-8"?>
<ds:datastoreItem xmlns:ds="http://schemas.openxmlformats.org/officeDocument/2006/customXml" ds:itemID="{AFBB5AFD-2687-40E7-909E-E545ADC2067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B28B441-B356-480F-A5D0-1E226F0DEF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be7644-ceb4-4b99-a982-54c24b0d5763"/>
    <ds:schemaRef ds:uri="f973b30c-1df3-4c2a-bca9-cf21b10eff93"/>
    <ds:schemaRef ds:uri="da2d9307-b2cc-4afe-9596-29bf38550d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9C669CDA-1A66-4B7B-84A7-6FD938831588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FIS_4x3_PPT</Template>
  <TotalTime>12</TotalTime>
  <Words>102</Words>
  <Application>Microsoft Office PowerPoint</Application>
  <PresentationFormat>On-screen Show (4:3)</PresentationFormat>
  <Paragraphs>40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System Font Regular</vt:lpstr>
      <vt:lpstr>FIS</vt:lpstr>
      <vt:lpstr>This product will be very successful if we can keep it a secret.</vt:lpstr>
      <vt:lpstr>Headline goes here</vt:lpstr>
      <vt:lpstr>Ways to say confidential in other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UP TO THREE LINES</dc:title>
  <dc:creator>Fahey, Brianne</dc:creator>
  <cp:lastModifiedBy>Fahey, Brianne</cp:lastModifiedBy>
  <cp:revision>2</cp:revision>
  <dcterms:created xsi:type="dcterms:W3CDTF">2020-04-10T16:42:45Z</dcterms:created>
  <dcterms:modified xsi:type="dcterms:W3CDTF">2020-04-10T16:55:30Z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0x0101005A843591C678144E9664F188CCDEAE00</vt:lpwstr>
  </property>
  <property fmtid="{D5CDD505-2E9C-101B-9397-08002B2CF9AE}" pid="3" name="hubDataClassification">
    <vt:lpwstr>120;#Internal Use|c3cad031-fee6-47a9-aad0-2ffea30ffed6</vt:lpwstr>
  </property>
  <property fmtid="{D5CDD505-2E9C-101B-9397-08002B2CF9AE}" pid="4" name="hubOfficialRecord">
    <vt:lpwstr>118;#Discretionary|be304623-379d-4a0b-8bdf-b30f264f5d0f</vt:lpwstr>
  </property>
  <property fmtid="{D5CDD505-2E9C-101B-9397-08002B2CF9AE}" pid="5" name="ContentCategory1">
    <vt:lpwstr>116;#General|df414748-05a1-4eef-b671-5b3efbbf31a9</vt:lpwstr>
  </property>
  <property fmtid="{D5CDD505-2E9C-101B-9397-08002B2CF9AE}" pid="6" name="TaxKeyword">
    <vt:lpwstr/>
  </property>
</Properties>
</file>