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466638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589"/>
  </p:normalViewPr>
  <p:slideViewPr>
    <p:cSldViewPr snapToGrid="0">
      <p:cViewPr>
        <p:scale>
          <a:sx n="68" d="100"/>
          <a:sy n="68" d="100"/>
        </p:scale>
        <p:origin x="266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330" y="823066"/>
            <a:ext cx="9349979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330" y="2641495"/>
            <a:ext cx="9349979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438" y="267758"/>
            <a:ext cx="2688119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082" y="267758"/>
            <a:ext cx="790852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88" y="1253808"/>
            <a:ext cx="107524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588" y="3365607"/>
            <a:ext cx="107524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081" y="1338792"/>
            <a:ext cx="529832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236" y="1338792"/>
            <a:ext cx="529832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5" y="267758"/>
            <a:ext cx="107524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706" y="1232853"/>
            <a:ext cx="527397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8706" y="1837055"/>
            <a:ext cx="527397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1235" y="1232853"/>
            <a:ext cx="529994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1235" y="1837055"/>
            <a:ext cx="529994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335280"/>
            <a:ext cx="402081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945" y="724112"/>
            <a:ext cx="631123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1508760"/>
            <a:ext cx="402081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335280"/>
            <a:ext cx="402081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99945" y="724112"/>
            <a:ext cx="631123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1508760"/>
            <a:ext cx="402081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082" y="267758"/>
            <a:ext cx="107524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082" y="1338792"/>
            <a:ext cx="107524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081" y="4661324"/>
            <a:ext cx="280499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D9EA7-D072-FD4E-BB59-742E0A68059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9574" y="4661324"/>
            <a:ext cx="420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4563" y="4661324"/>
            <a:ext cx="280499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EEC29E-B192-784C-10FF-B40871A7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64"/>
            <a:ext cx="3992785" cy="4225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B4B06-C3F3-D9E4-FF96-44023C29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69" y="401863"/>
            <a:ext cx="3985500" cy="422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F0C00-7D34-D548-2A56-5307E53C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855" y="402806"/>
            <a:ext cx="3989084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9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Chow Ying Tan</dc:creator>
  <cp:lastModifiedBy>Josephine Chow Ying Tan</cp:lastModifiedBy>
  <cp:revision>2</cp:revision>
  <dcterms:created xsi:type="dcterms:W3CDTF">2024-10-16T01:19:28Z</dcterms:created>
  <dcterms:modified xsi:type="dcterms:W3CDTF">2025-01-31T01:07:57Z</dcterms:modified>
</cp:coreProperties>
</file>