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466638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2"/>
    <p:restoredTop sz="94557"/>
  </p:normalViewPr>
  <p:slideViewPr>
    <p:cSldViewPr snapToGrid="0">
      <p:cViewPr varScale="1">
        <p:scale>
          <a:sx n="130" d="100"/>
          <a:sy n="130" d="100"/>
        </p:scale>
        <p:origin x="2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8330" y="823066"/>
            <a:ext cx="9349979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330" y="2641495"/>
            <a:ext cx="9349979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2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21438" y="267758"/>
            <a:ext cx="2688119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082" y="267758"/>
            <a:ext cx="7908523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3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588" y="1253808"/>
            <a:ext cx="1075247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588" y="3365607"/>
            <a:ext cx="1075247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82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82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8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081" y="1338792"/>
            <a:ext cx="5298321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1236" y="1338792"/>
            <a:ext cx="5298321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1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705" y="267758"/>
            <a:ext cx="10752475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8706" y="1232853"/>
            <a:ext cx="5273972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8706" y="1837055"/>
            <a:ext cx="5273972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1235" y="1232853"/>
            <a:ext cx="5299945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1235" y="1837055"/>
            <a:ext cx="5299945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6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8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1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706" y="335280"/>
            <a:ext cx="4020815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9945" y="724112"/>
            <a:ext cx="6311235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8706" y="1508760"/>
            <a:ext cx="4020815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0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706" y="335280"/>
            <a:ext cx="4020815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99945" y="724112"/>
            <a:ext cx="6311235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8706" y="1508760"/>
            <a:ext cx="4020815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D9EA7-D072-FD4E-BB59-742E0A680591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2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082" y="267758"/>
            <a:ext cx="1075247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082" y="1338792"/>
            <a:ext cx="1075247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081" y="4661324"/>
            <a:ext cx="2804994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D9EA7-D072-FD4E-BB59-742E0A680591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29574" y="4661324"/>
            <a:ext cx="420749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04563" y="4661324"/>
            <a:ext cx="2804994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78709-BF83-DF4E-8927-BD3E9904B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6B4B06-C3F3-D9E4-FF96-44023C29D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569" y="401863"/>
            <a:ext cx="3985500" cy="42254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5F0C00-7D34-D548-2A56-5307E53C2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855" y="402806"/>
            <a:ext cx="3989084" cy="422452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93DC0E2-1977-6268-8EBE-0F631535F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2806"/>
            <a:ext cx="3989084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9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Josephine Chow Ying Tan</dc:creator>
  <cp:lastModifiedBy>Josephine Chow Ying Tan</cp:lastModifiedBy>
  <cp:revision>3</cp:revision>
  <dcterms:created xsi:type="dcterms:W3CDTF">2024-10-16T01:19:28Z</dcterms:created>
  <dcterms:modified xsi:type="dcterms:W3CDTF">2025-02-04T21:02:10Z</dcterms:modified>
</cp:coreProperties>
</file>