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ca9e509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ca9e509d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25ca9e509d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Amal Jyothi College of Engineering Kanjirappally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Amal Jyothi College of Engineering Kanjirappally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Amal Jyothi College of Engineering Kanjirappally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Amal Jyothi College of Engineering Kanjirappally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Amal Jyothi College of Engineering Kanjirappally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Amal Jyothi College of Engineering Kanjirappally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Amal Jyothi College of Engineering Kanjirappally</a:t>
            </a: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Amal Jyothi College of Engineering Kanjirappally</a:t>
            </a:r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Amal Jyothi College of Engineering Kanjirappally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Amal Jyothi College of Engineering Kanjirappally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Amal Jyothi College of Engineering Kanjirappally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Amal Jyothi College of Engineering Kanjirappally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774166" y="1702378"/>
            <a:ext cx="9144000" cy="1176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ADVOCATE ASSIST</a:t>
            </a:r>
            <a:br>
              <a:rPr lang="en-US" b="1" dirty="0"/>
            </a:br>
            <a:r>
              <a:rPr lang="en-US" sz="4400" b="1" dirty="0"/>
              <a:t>Online Lawyer Recommendation System</a:t>
            </a:r>
            <a:endParaRPr sz="44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Amal Jyothi College of Engineering </a:t>
            </a:r>
            <a:r>
              <a:rPr lang="en-US" dirty="0" err="1"/>
              <a:t>Kanjirappally</a:t>
            </a:r>
            <a:endParaRPr dirty="0"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2001328" y="4037162"/>
            <a:ext cx="276045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Joseph James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PG Scholar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Amal Jyothi College of Engineering,Kanjirappally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7037717" y="4030546"/>
            <a:ext cx="378699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Shelly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Shiju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George 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Assistant Professor,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1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Amal Jyothi College of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Engineering,Kanjirappally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A501D1-CFFC-8D04-1333-F5C153F77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949" y="6353326"/>
            <a:ext cx="353599" cy="3657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4166646" y="430117"/>
            <a:ext cx="7479384" cy="88864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u="sng" dirty="0">
                <a:latin typeface="Calibri "/>
                <a:ea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  <a:endParaRPr sz="2800" b="1" u="sng" dirty="0">
              <a:latin typeface="Calibri 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970175" y="1561725"/>
            <a:ext cx="10515600" cy="510216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/>
            <a:r>
              <a:rPr lang="en-US" sz="2400" dirty="0"/>
              <a:t>In the ever-evolving landscape of legal services, the Advocate Assist Project stands as a beacon of innovation and accessibility. </a:t>
            </a:r>
          </a:p>
          <a:p>
            <a:pPr marL="0" indent="0">
              <a:buNone/>
            </a:pPr>
            <a:endParaRPr lang="en-US" sz="2400" dirty="0"/>
          </a:p>
          <a:p>
            <a:pPr marL="342900"/>
            <a:r>
              <a:rPr lang="en-US" sz="2400" dirty="0"/>
              <a:t>It is an online platform designed to simplify the process of connecting clients with legal professionals for legal advice, consultations, and representation.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342900"/>
            <a:r>
              <a:rPr lang="en-US" sz="2400" dirty="0"/>
              <a:t>The aim is to transform the intricate process of discovering, evaluating, and securing legal counsel, shaping the trajectory of future legal interactions.</a:t>
            </a:r>
            <a:endParaRPr sz="2400"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" name="Google Shape;89;p13">
            <a:extLst>
              <a:ext uri="{FF2B5EF4-FFF2-40B4-BE49-F238E27FC236}">
                <a16:creationId xmlns:a16="http://schemas.microsoft.com/office/drawing/2014/main" id="{4AD9DF32-2C2F-1515-B694-267116868BF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289424" y="63684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Amal Jyothi College of Engineering </a:t>
            </a:r>
            <a:r>
              <a:rPr lang="en-US" dirty="0" err="1"/>
              <a:t>Kanjirappally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D9F76-E2E0-B0DE-1405-92507E131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788" y="6344566"/>
            <a:ext cx="353599" cy="3657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4184E-B76D-797F-1402-972109882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3084" y="412259"/>
            <a:ext cx="2045617" cy="737811"/>
          </a:xfrm>
        </p:spPr>
        <p:txBody>
          <a:bodyPr>
            <a:normAutofit/>
          </a:bodyPr>
          <a:lstStyle/>
          <a:p>
            <a:r>
              <a:rPr lang="en-IN" sz="2800" b="1" u="sng" dirty="0"/>
              <a:t>USERS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F0FC8-0B1D-F53E-92D5-9E63F917C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749" y="1463511"/>
            <a:ext cx="10515600" cy="3912123"/>
          </a:xfrm>
        </p:spPr>
        <p:txBody>
          <a:bodyPr>
            <a:normAutofit lnSpcReduction="10000"/>
          </a:bodyPr>
          <a:lstStyle/>
          <a:p>
            <a:r>
              <a:rPr lang="en-US" sz="2400" u="sng" dirty="0"/>
              <a:t>Clients: </a:t>
            </a:r>
            <a:r>
              <a:rPr lang="en-US" sz="2400" dirty="0"/>
              <a:t>Individuals or businesses seeking legal advice, consultations, or representation. 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u="sng" dirty="0"/>
              <a:t>Lawyers: </a:t>
            </a:r>
            <a:r>
              <a:rPr lang="en-US" sz="2400" dirty="0"/>
              <a:t>Legal professionals offering their services and expertise to clients.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u="sng" dirty="0"/>
              <a:t>Administrators: </a:t>
            </a:r>
            <a:r>
              <a:rPr lang="en-US" sz="2400" dirty="0"/>
              <a:t>System administrators or platform moderators responsible for managing user accounts and maintaining the platform.</a:t>
            </a:r>
          </a:p>
          <a:p>
            <a:endParaRPr lang="en-US" sz="2400" dirty="0"/>
          </a:p>
          <a:p>
            <a:r>
              <a:rPr lang="en-US" sz="2400" u="sng" dirty="0"/>
              <a:t>Students: </a:t>
            </a:r>
            <a:r>
              <a:rPr lang="en-US" sz="2400" dirty="0"/>
              <a:t>Students can apply for Internships under experienced Lawyers </a:t>
            </a:r>
          </a:p>
          <a:p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72B2A-0540-D6B4-FA27-1AB9A3818A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09421-E839-33F3-66B8-BAA098F5ECD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Amal Jyothi College of Engineering Kanjirappally</a:t>
            </a:r>
          </a:p>
        </p:txBody>
      </p:sp>
      <p:pic>
        <p:nvPicPr>
          <p:cNvPr id="6" name="Google Shape;91;p13">
            <a:extLst>
              <a:ext uri="{FF2B5EF4-FFF2-40B4-BE49-F238E27FC236}">
                <a16:creationId xmlns:a16="http://schemas.microsoft.com/office/drawing/2014/main" id="{3DB493B3-0754-1D1A-61AF-EA64FD9F631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08282" y="6365777"/>
            <a:ext cx="354291" cy="365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4584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5A428-0FFA-8304-722E-2BB3ED9B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551" y="402834"/>
            <a:ext cx="2922310" cy="841506"/>
          </a:xfrm>
        </p:spPr>
        <p:txBody>
          <a:bodyPr>
            <a:normAutofit/>
          </a:bodyPr>
          <a:lstStyle/>
          <a:p>
            <a:r>
              <a:rPr lang="en-IN" sz="2800" b="1" u="sng" dirty="0"/>
              <a:t>FUNCTIONALITIES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70BCF-76D9-9C74-01E2-19BE2B3BC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456" y="1150071"/>
            <a:ext cx="10515600" cy="4932623"/>
          </a:xfrm>
        </p:spPr>
        <p:txBody>
          <a:bodyPr>
            <a:normAutofit/>
          </a:bodyPr>
          <a:lstStyle/>
          <a:p>
            <a:r>
              <a:rPr lang="en-US" sz="2400" u="sng" dirty="0"/>
              <a:t>Registration</a:t>
            </a:r>
            <a:r>
              <a:rPr lang="en-US" sz="2400" dirty="0"/>
              <a:t>: Clients create accounts using username, email, phone, and password.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u="sng" dirty="0"/>
              <a:t>Login</a:t>
            </a:r>
            <a:r>
              <a:rPr lang="en-US" sz="2400" dirty="0"/>
              <a:t>: Lawyers and clients access the platform with credentials.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u="sng" dirty="0"/>
              <a:t>Client Cart</a:t>
            </a:r>
            <a:r>
              <a:rPr lang="en-US" sz="2400" dirty="0"/>
              <a:t>: View past appointments easily.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u="sng" dirty="0"/>
              <a:t>Lawyer Details</a:t>
            </a:r>
            <a:r>
              <a:rPr lang="en-US" sz="2400" dirty="0"/>
              <a:t>: Clients see comprehensive lawyer information.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u="sng" dirty="0"/>
              <a:t>Profile Management</a:t>
            </a:r>
            <a:r>
              <a:rPr lang="en-US" sz="2400" dirty="0"/>
              <a:t>: Lawyers update profiles, add credentials.</a:t>
            </a:r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AF64FD-728F-5CCB-0C48-C98126D4770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Amal Jyothi College of Engineering Kanjirappally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37D4E-C816-F134-89B6-5B1F2B1F5C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6" name="Google Shape;91;p13">
            <a:extLst>
              <a:ext uri="{FF2B5EF4-FFF2-40B4-BE49-F238E27FC236}">
                <a16:creationId xmlns:a16="http://schemas.microsoft.com/office/drawing/2014/main" id="{194DF3CD-9ADE-891A-DD8D-CA438750BC6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08282" y="6365777"/>
            <a:ext cx="354291" cy="365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110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663C7-BA2A-E703-E45E-AF318B748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1321" y="452486"/>
            <a:ext cx="10515600" cy="5533534"/>
          </a:xfrm>
        </p:spPr>
        <p:txBody>
          <a:bodyPr>
            <a:normAutofit fontScale="92500" lnSpcReduction="10000"/>
          </a:bodyPr>
          <a:lstStyle/>
          <a:p>
            <a:r>
              <a:rPr lang="en-US" sz="2400" u="sng" dirty="0"/>
              <a:t>Booking</a:t>
            </a:r>
            <a:r>
              <a:rPr lang="en-US" sz="2400" dirty="0"/>
              <a:t>: Users schedule appointments based on lawyer availability.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u="sng" dirty="0"/>
              <a:t>Payment</a:t>
            </a:r>
            <a:r>
              <a:rPr lang="en-US" sz="2400" dirty="0"/>
              <a:t>: Appointments confirmed after initial payment.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u="sng" dirty="0"/>
              <a:t>Case Scheduling</a:t>
            </a:r>
            <a:r>
              <a:rPr lang="en-US" sz="2400" dirty="0"/>
              <a:t>: Align cases with lawyer availability.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u="sng" dirty="0"/>
              <a:t>Admin Dashboard</a:t>
            </a:r>
            <a:r>
              <a:rPr lang="en-US" sz="2400" dirty="0"/>
              <a:t>: Manage accounts, verify profiles, handle feedback.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u="sng" dirty="0"/>
              <a:t>Case Milestones</a:t>
            </a:r>
            <a:r>
              <a:rPr lang="en-US" sz="2400" dirty="0"/>
              <a:t>: Track legal case progress.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u="sng" dirty="0"/>
              <a:t>Law Student Profiles</a:t>
            </a:r>
            <a:r>
              <a:rPr lang="en-US" sz="2400" dirty="0"/>
              <a:t>: Students showcase education and career goals.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u="sng" dirty="0"/>
              <a:t>Internship</a:t>
            </a:r>
            <a:r>
              <a:rPr lang="en-US" sz="2400" dirty="0"/>
              <a:t>: Connect law students with internships based on performance.</a:t>
            </a:r>
            <a:endParaRPr lang="en-IN" sz="2400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45F5A-A2D1-33C4-4D78-6FBF17A7D8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Amal Jyothi College of Engineering Kanjirappally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54755-5D9D-9E04-6E0B-AC8DCD5295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44454E-4291-F242-D705-4BF43ED2F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375" y="6365777"/>
            <a:ext cx="353599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1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3E50-3276-7606-DE9B-206888F9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402" y="383978"/>
            <a:ext cx="5231876" cy="803799"/>
          </a:xfrm>
        </p:spPr>
        <p:txBody>
          <a:bodyPr>
            <a:normAutofit/>
          </a:bodyPr>
          <a:lstStyle/>
          <a:p>
            <a:r>
              <a:rPr lang="en-IN" sz="2800" b="1" u="sng" dirty="0"/>
              <a:t>TECHNOLOGIES USED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3F5E2-306B-9BC1-78CC-BB0108940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244" y="1258617"/>
            <a:ext cx="7861953" cy="474408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IN" sz="2400" b="1" u="sng" dirty="0"/>
          </a:p>
          <a:p>
            <a:r>
              <a:rPr lang="en-IN" sz="2400" dirty="0"/>
              <a:t>      HTML</a:t>
            </a:r>
          </a:p>
          <a:p>
            <a:r>
              <a:rPr lang="en-IN" sz="2400" dirty="0"/>
              <a:t>       CSS</a:t>
            </a:r>
          </a:p>
          <a:p>
            <a:r>
              <a:rPr lang="en-IN" sz="2400" dirty="0"/>
              <a:t>       Java Script </a:t>
            </a:r>
          </a:p>
          <a:p>
            <a:r>
              <a:rPr lang="en-IN" sz="2400" dirty="0"/>
              <a:t>       AJAX</a:t>
            </a:r>
          </a:p>
          <a:p>
            <a:r>
              <a:rPr lang="en-IN" sz="2400" dirty="0"/>
              <a:t>       J Query</a:t>
            </a:r>
            <a:endParaRPr lang="en-IN" sz="2400" b="1" u="sng" dirty="0"/>
          </a:p>
          <a:p>
            <a:r>
              <a:rPr lang="en-IN" sz="2400" dirty="0"/>
              <a:t>       Python</a:t>
            </a:r>
          </a:p>
          <a:p>
            <a:r>
              <a:rPr lang="en-IN" sz="2400" dirty="0"/>
              <a:t>       Django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4E166-6329-FF38-8E42-2CDF046B611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Amal Jyothi College of Engineering Kanjirappally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42AF9-7DAB-7C57-1479-75236D4BAA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1DB5FC-BD63-51B2-FC59-C76D5CA94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949" y="6356350"/>
            <a:ext cx="353599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4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8850-0837-5837-4B3D-406B68B51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927" y="346271"/>
            <a:ext cx="2648933" cy="850933"/>
          </a:xfrm>
        </p:spPr>
        <p:txBody>
          <a:bodyPr>
            <a:normAutofit/>
          </a:bodyPr>
          <a:lstStyle/>
          <a:p>
            <a:r>
              <a:rPr lang="en-IN" sz="2800" b="1" u="sng" dirty="0"/>
              <a:t>FUTURE SCOPE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69313-FBF6-DFB8-D6A4-23B8B484B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63192"/>
            <a:ext cx="10515600" cy="4913771"/>
          </a:xfrm>
        </p:spPr>
        <p:txBody>
          <a:bodyPr>
            <a:normAutofit/>
          </a:bodyPr>
          <a:lstStyle/>
          <a:p>
            <a:r>
              <a:rPr lang="en-US" sz="2400" u="sng" dirty="0"/>
              <a:t>Enhanced User Experience</a:t>
            </a:r>
            <a:r>
              <a:rPr lang="en-US" sz="2400" dirty="0"/>
              <a:t>: Advocate Assist prioritizes seamless user interactions and satisfaction.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u="sng" dirty="0"/>
              <a:t>Diverse Legal Services</a:t>
            </a:r>
            <a:r>
              <a:rPr lang="en-US" sz="2400" dirty="0"/>
              <a:t>: Offers a wide range of legal solutions, catering to varied user needs.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u="sng" dirty="0"/>
              <a:t>Global Expansion</a:t>
            </a:r>
            <a:r>
              <a:rPr lang="en-US" sz="2400" dirty="0"/>
              <a:t>: Aims for a global presence, transcending geographical boundaries.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u="sng" dirty="0"/>
              <a:t>Innovative Technologies</a:t>
            </a:r>
            <a:r>
              <a:rPr lang="en-US" sz="2400" dirty="0"/>
              <a:t>: Utilizes AI and blockchain for enhanced efficiency and security.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138DBD-548A-B7A6-CB0F-EBE13FA890C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Amal Jyothi College of Engineering </a:t>
            </a:r>
            <a:r>
              <a:rPr lang="en-US" dirty="0" err="1"/>
              <a:t>Kanjirappally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19BA9-0CA7-DE91-821A-888F9E6164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CF2D2E-88A5-7422-BF2E-A84EEBBE5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927" y="6356350"/>
            <a:ext cx="353599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1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4CD6D-754E-B01D-5D59-D9A0A5C95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84462"/>
            <a:ext cx="10515600" cy="5592501"/>
          </a:xfrm>
        </p:spPr>
        <p:txBody>
          <a:bodyPr>
            <a:normAutofit lnSpcReduction="10000"/>
          </a:bodyPr>
          <a:lstStyle/>
          <a:p>
            <a:r>
              <a:rPr lang="en-US" sz="2400" u="sng" dirty="0"/>
              <a:t>Collaborative Partnerships</a:t>
            </a:r>
            <a:r>
              <a:rPr lang="en-US" sz="2400" dirty="0"/>
              <a:t>: Builds strong collaborations and feedback systems for continuous improvement.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u="sng" dirty="0"/>
              <a:t>Legal Education Repository</a:t>
            </a:r>
            <a:r>
              <a:rPr lang="en-US" sz="2400" dirty="0"/>
              <a:t>: Develops a comprehensive repository for knowledge dissemination.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u="sng" dirty="0"/>
              <a:t>Regulatory Compliance</a:t>
            </a:r>
            <a:r>
              <a:rPr lang="en-US" sz="2400" dirty="0"/>
              <a:t>: Proactively adheres to legal regulations, ensuring a trustworthy platform.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u="sng" dirty="0"/>
              <a:t>User-Centric Design</a:t>
            </a:r>
            <a:r>
              <a:rPr lang="en-US" sz="2400" dirty="0"/>
              <a:t>: Focuses on intuitive design, making legal solutions accessible and user-friendly.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u="sng" dirty="0"/>
              <a:t>Transformative Impact</a:t>
            </a:r>
            <a:r>
              <a:rPr lang="en-US" sz="2400" dirty="0"/>
              <a:t>: Redefines the legal industry through innovation and evolving solutions.</a:t>
            </a:r>
            <a:endParaRPr lang="en-IN" sz="2400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C670-50B6-D4EB-0A66-FC074BCAF29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Amal Jyothi College of Engineering Kanjirappally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0EB66-7F2F-F1E6-6D07-C086A8E050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246CB-FA93-8253-1B65-1EA5F9E3F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522" y="6356350"/>
            <a:ext cx="353599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47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501</Words>
  <Application>Microsoft Office PowerPoint</Application>
  <PresentationFormat>Widescreen</PresentationFormat>
  <Paragraphs>86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</vt:lpstr>
      <vt:lpstr>Office Theme</vt:lpstr>
      <vt:lpstr>                ADVOCATE ASSIST Online Lawyer Recommendation System</vt:lpstr>
      <vt:lpstr>INTRODUCTION</vt:lpstr>
      <vt:lpstr>USERS</vt:lpstr>
      <vt:lpstr>FUNCTIONALITIES</vt:lpstr>
      <vt:lpstr>PowerPoint Presentation</vt:lpstr>
      <vt:lpstr>TECHNOLOGIES USED </vt:lpstr>
      <vt:lpstr>FUTURE SCOPE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Lawyer Recommendation using Ensemble Method</dc:title>
  <cp:lastModifiedBy>Joseph James</cp:lastModifiedBy>
  <cp:revision>3</cp:revision>
  <dcterms:modified xsi:type="dcterms:W3CDTF">2023-10-25T05:31:46Z</dcterms:modified>
</cp:coreProperties>
</file>