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3" r:id="rId7"/>
    <p:sldId id="264" r:id="rId8"/>
    <p:sldId id="269" r:id="rId9"/>
    <p:sldId id="265" r:id="rId10"/>
    <p:sldId id="267" r:id="rId11"/>
    <p:sldId id="268" r:id="rId12"/>
    <p:sldId id="270" r:id="rId13"/>
    <p:sldId id="271" r:id="rId14"/>
    <p:sldId id="274" r:id="rId15"/>
    <p:sldId id="275" r:id="rId16"/>
    <p:sldId id="276" r:id="rId17"/>
    <p:sldId id="27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j valavi" userId="6609b643f263c4c3" providerId="LiveId" clId="{051E089D-7E5A-4550-AE09-71A710CDC66A}"/>
    <pc:docChg chg="undo custSel addSld delSld modSld sldOrd">
      <pc:chgData name="joseph j valavi" userId="6609b643f263c4c3" providerId="LiveId" clId="{051E089D-7E5A-4550-AE09-71A710CDC66A}" dt="2022-07-05T09:02:52.622" v="1663" actId="255"/>
      <pc:docMkLst>
        <pc:docMk/>
      </pc:docMkLst>
      <pc:sldChg chg="modSp">
        <pc:chgData name="joseph j valavi" userId="6609b643f263c4c3" providerId="LiveId" clId="{051E089D-7E5A-4550-AE09-71A710CDC66A}" dt="2022-07-05T05:27:26.825" v="1647" actId="20577"/>
        <pc:sldMkLst>
          <pc:docMk/>
          <pc:sldMk cId="516318254" sldId="257"/>
        </pc:sldMkLst>
        <pc:spChg chg="mod">
          <ac:chgData name="joseph j valavi" userId="6609b643f263c4c3" providerId="LiveId" clId="{051E089D-7E5A-4550-AE09-71A710CDC66A}" dt="2022-07-05T05:27:26.825" v="1647" actId="20577"/>
          <ac:spMkLst>
            <pc:docMk/>
            <pc:sldMk cId="516318254" sldId="257"/>
            <ac:spMk id="3" creationId="{97E820A9-E938-4C44-8471-0FFE3C12AC37}"/>
          </ac:spMkLst>
        </pc:spChg>
      </pc:sldChg>
      <pc:sldChg chg="modSp add del">
        <pc:chgData name="joseph j valavi" userId="6609b643f263c4c3" providerId="LiveId" clId="{051E089D-7E5A-4550-AE09-71A710CDC66A}" dt="2022-07-05T09:02:25.737" v="1658" actId="2696"/>
        <pc:sldMkLst>
          <pc:docMk/>
          <pc:sldMk cId="2209567984" sldId="258"/>
        </pc:sldMkLst>
        <pc:spChg chg="mod">
          <ac:chgData name="joseph j valavi" userId="6609b643f263c4c3" providerId="LiveId" clId="{051E089D-7E5A-4550-AE09-71A710CDC66A}" dt="2022-07-05T02:43:05.075" v="1642" actId="20577"/>
          <ac:spMkLst>
            <pc:docMk/>
            <pc:sldMk cId="2209567984" sldId="258"/>
            <ac:spMk id="3" creationId="{DB1FBF76-209C-410C-9D5B-753F15B9BD75}"/>
          </ac:spMkLst>
        </pc:spChg>
      </pc:sldChg>
      <pc:sldChg chg="addSp delSp modSp new add">
        <pc:chgData name="joseph j valavi" userId="6609b643f263c4c3" providerId="LiveId" clId="{051E089D-7E5A-4550-AE09-71A710CDC66A}" dt="2022-07-04T15:56:00.903" v="783" actId="21"/>
        <pc:sldMkLst>
          <pc:docMk/>
          <pc:sldMk cId="2910311530" sldId="259"/>
        </pc:sldMkLst>
        <pc:spChg chg="mod">
          <ac:chgData name="joseph j valavi" userId="6609b643f263c4c3" providerId="LiveId" clId="{051E089D-7E5A-4550-AE09-71A710CDC66A}" dt="2022-07-04T14:23:04.287" v="45" actId="1076"/>
          <ac:spMkLst>
            <pc:docMk/>
            <pc:sldMk cId="2910311530" sldId="259"/>
            <ac:spMk id="2" creationId="{3CDE75DA-6BD9-447E-B6FB-A0748C6D56FE}"/>
          </ac:spMkLst>
        </pc:spChg>
        <pc:picChg chg="add del mod">
          <ac:chgData name="joseph j valavi" userId="6609b643f263c4c3" providerId="LiveId" clId="{051E089D-7E5A-4550-AE09-71A710CDC66A}" dt="2022-07-04T15:56:00.903" v="783" actId="21"/>
          <ac:picMkLst>
            <pc:docMk/>
            <pc:sldMk cId="2910311530" sldId="259"/>
            <ac:picMk id="4" creationId="{A4C1139A-1E83-4B8C-A130-5FC64115D00F}"/>
          </ac:picMkLst>
        </pc:picChg>
      </pc:sldChg>
      <pc:sldChg chg="addSp delSp modSp new add del ord">
        <pc:chgData name="joseph j valavi" userId="6609b643f263c4c3" providerId="LiveId" clId="{051E089D-7E5A-4550-AE09-71A710CDC66A}" dt="2022-07-04T15:57:33.162" v="794" actId="2696"/>
        <pc:sldMkLst>
          <pc:docMk/>
          <pc:sldMk cId="1315401172" sldId="260"/>
        </pc:sldMkLst>
        <pc:spChg chg="mod">
          <ac:chgData name="joseph j valavi" userId="6609b643f263c4c3" providerId="LiveId" clId="{051E089D-7E5A-4550-AE09-71A710CDC66A}" dt="2022-07-04T14:24:08.740" v="49" actId="1076"/>
          <ac:spMkLst>
            <pc:docMk/>
            <pc:sldMk cId="1315401172" sldId="260"/>
            <ac:spMk id="2" creationId="{2FF2922F-30B7-4E91-A066-8CC8013964EF}"/>
          </ac:spMkLst>
        </pc:spChg>
        <pc:spChg chg="del">
          <ac:chgData name="joseph j valavi" userId="6609b643f263c4c3" providerId="LiveId" clId="{051E089D-7E5A-4550-AE09-71A710CDC66A}" dt="2022-07-04T14:23:50.883" v="46" actId="931"/>
          <ac:spMkLst>
            <pc:docMk/>
            <pc:sldMk cId="1315401172" sldId="260"/>
            <ac:spMk id="3" creationId="{D57FD095-9F2F-4F16-B028-3E2FB456075E}"/>
          </ac:spMkLst>
        </pc:spChg>
        <pc:spChg chg="mod">
          <ac:chgData name="joseph j valavi" userId="6609b643f263c4c3" providerId="LiveId" clId="{051E089D-7E5A-4550-AE09-71A710CDC66A}" dt="2022-07-04T15:04:12.149" v="56" actId="1076"/>
          <ac:spMkLst>
            <pc:docMk/>
            <pc:sldMk cId="1315401172" sldId="260"/>
            <ac:spMk id="4" creationId="{A4AEA4E0-88AD-4385-B7E9-2BEE9B41F151}"/>
          </ac:spMkLst>
        </pc:spChg>
        <pc:spChg chg="add del mod">
          <ac:chgData name="joseph j valavi" userId="6609b643f263c4c3" providerId="LiveId" clId="{051E089D-7E5A-4550-AE09-71A710CDC66A}" dt="2022-07-04T15:05:19.122" v="63" actId="931"/>
          <ac:spMkLst>
            <pc:docMk/>
            <pc:sldMk cId="1315401172" sldId="260"/>
            <ac:spMk id="8" creationId="{D1585983-4298-44C6-A9A5-D32A02276C9A}"/>
          </ac:spMkLst>
        </pc:spChg>
        <pc:picChg chg="add del mod">
          <ac:chgData name="joseph j valavi" userId="6609b643f263c4c3" providerId="LiveId" clId="{051E089D-7E5A-4550-AE09-71A710CDC66A}" dt="2022-07-04T15:04:06.569" v="55" actId="478"/>
          <ac:picMkLst>
            <pc:docMk/>
            <pc:sldMk cId="1315401172" sldId="260"/>
            <ac:picMk id="6" creationId="{5544BC5B-9EA7-45BF-9B5D-41A1F6E918A7}"/>
          </ac:picMkLst>
        </pc:picChg>
        <pc:picChg chg="add del mod">
          <ac:chgData name="joseph j valavi" userId="6609b643f263c4c3" providerId="LiveId" clId="{051E089D-7E5A-4550-AE09-71A710CDC66A}" dt="2022-07-04T15:05:13.893" v="62" actId="931"/>
          <ac:picMkLst>
            <pc:docMk/>
            <pc:sldMk cId="1315401172" sldId="260"/>
            <ac:picMk id="10" creationId="{4E246F4A-252C-4C9F-87CD-15BAAFF79321}"/>
          </ac:picMkLst>
        </pc:picChg>
        <pc:picChg chg="add mod">
          <ac:chgData name="joseph j valavi" userId="6609b643f263c4c3" providerId="LiveId" clId="{051E089D-7E5A-4550-AE09-71A710CDC66A}" dt="2022-07-04T15:05:19.122" v="63" actId="931"/>
          <ac:picMkLst>
            <pc:docMk/>
            <pc:sldMk cId="1315401172" sldId="260"/>
            <ac:picMk id="12" creationId="{0B9E54F4-DBB2-45EE-B34D-B6BDB1FDBCB7}"/>
          </ac:picMkLst>
        </pc:picChg>
      </pc:sldChg>
      <pc:sldChg chg="addSp delSp modSp new add del">
        <pc:chgData name="joseph j valavi" userId="6609b643f263c4c3" providerId="LiveId" clId="{051E089D-7E5A-4550-AE09-71A710CDC66A}" dt="2022-07-04T15:14:42.520" v="428" actId="47"/>
        <pc:sldMkLst>
          <pc:docMk/>
          <pc:sldMk cId="3416753343" sldId="261"/>
        </pc:sldMkLst>
        <pc:spChg chg="mod">
          <ac:chgData name="joseph j valavi" userId="6609b643f263c4c3" providerId="LiveId" clId="{051E089D-7E5A-4550-AE09-71A710CDC66A}" dt="2022-07-04T15:06:16.456" v="82" actId="20577"/>
          <ac:spMkLst>
            <pc:docMk/>
            <pc:sldMk cId="3416753343" sldId="261"/>
            <ac:spMk id="2" creationId="{72802041-B3C4-4F6D-A60F-CBA5542BC546}"/>
          </ac:spMkLst>
        </pc:spChg>
        <pc:spChg chg="del">
          <ac:chgData name="joseph j valavi" userId="6609b643f263c4c3" providerId="LiveId" clId="{051E089D-7E5A-4550-AE09-71A710CDC66A}" dt="2022-07-04T15:06:36.842" v="83"/>
          <ac:spMkLst>
            <pc:docMk/>
            <pc:sldMk cId="3416753343" sldId="261"/>
            <ac:spMk id="3" creationId="{87866963-A732-4585-A78B-ADF3CC36D47F}"/>
          </ac:spMkLst>
        </pc:spChg>
        <pc:spChg chg="add mod">
          <ac:chgData name="joseph j valavi" userId="6609b643f263c4c3" providerId="LiveId" clId="{051E089D-7E5A-4550-AE09-71A710CDC66A}" dt="2022-07-04T15:07:30.370" v="89" actId="21"/>
          <ac:spMkLst>
            <pc:docMk/>
            <pc:sldMk cId="3416753343" sldId="261"/>
            <ac:spMk id="5" creationId="{B2D1CBBA-6A12-4C60-BD9C-E1521FFE0E0D}"/>
          </ac:spMkLst>
        </pc:spChg>
        <pc:picChg chg="add del mod">
          <ac:chgData name="joseph j valavi" userId="6609b643f263c4c3" providerId="LiveId" clId="{051E089D-7E5A-4550-AE09-71A710CDC66A}" dt="2022-07-04T15:07:30.370" v="89" actId="21"/>
          <ac:picMkLst>
            <pc:docMk/>
            <pc:sldMk cId="3416753343" sldId="261"/>
            <ac:picMk id="4" creationId="{8D18E2B0-75B4-43D8-A4D8-7DAB76EA5052}"/>
          </ac:picMkLst>
        </pc:picChg>
      </pc:sldChg>
      <pc:sldChg chg="new add del">
        <pc:chgData name="joseph j valavi" userId="6609b643f263c4c3" providerId="LiveId" clId="{051E089D-7E5A-4550-AE09-71A710CDC66A}" dt="2022-07-04T15:16:14.321" v="429" actId="2696"/>
        <pc:sldMkLst>
          <pc:docMk/>
          <pc:sldMk cId="3991257691" sldId="262"/>
        </pc:sldMkLst>
      </pc:sldChg>
      <pc:sldChg chg="addSp delSp modSp new add">
        <pc:chgData name="joseph j valavi" userId="6609b643f263c4c3" providerId="LiveId" clId="{051E089D-7E5A-4550-AE09-71A710CDC66A}" dt="2022-07-05T09:02:52.622" v="1663" actId="255"/>
        <pc:sldMkLst>
          <pc:docMk/>
          <pc:sldMk cId="2278935590" sldId="263"/>
        </pc:sldMkLst>
        <pc:spChg chg="mod">
          <ac:chgData name="joseph j valavi" userId="6609b643f263c4c3" providerId="LiveId" clId="{051E089D-7E5A-4550-AE09-71A710CDC66A}" dt="2022-07-04T15:08:05.578" v="110" actId="20577"/>
          <ac:spMkLst>
            <pc:docMk/>
            <pc:sldMk cId="2278935590" sldId="263"/>
            <ac:spMk id="2" creationId="{FEAC0F12-F746-4523-AA0E-9C30AA4CEC37}"/>
          </ac:spMkLst>
        </pc:spChg>
        <pc:spChg chg="del mod">
          <ac:chgData name="joseph j valavi" userId="6609b643f263c4c3" providerId="LiveId" clId="{051E089D-7E5A-4550-AE09-71A710CDC66A}" dt="2022-07-04T15:12:46.127" v="295"/>
          <ac:spMkLst>
            <pc:docMk/>
            <pc:sldMk cId="2278935590" sldId="263"/>
            <ac:spMk id="3" creationId="{19AC36D7-7260-47D9-A11A-DDB8E66C78D0}"/>
          </ac:spMkLst>
        </pc:spChg>
        <pc:spChg chg="mod">
          <ac:chgData name="joseph j valavi" userId="6609b643f263c4c3" providerId="LiveId" clId="{051E089D-7E5A-4550-AE09-71A710CDC66A}" dt="2022-07-05T09:02:52.622" v="1663" actId="255"/>
          <ac:spMkLst>
            <pc:docMk/>
            <pc:sldMk cId="2278935590" sldId="263"/>
            <ac:spMk id="4" creationId="{8ECAF224-6315-4C40-8A4A-5A313D7D782D}"/>
          </ac:spMkLst>
        </pc:spChg>
        <pc:spChg chg="add mod">
          <ac:chgData name="joseph j valavi" userId="6609b643f263c4c3" providerId="LiveId" clId="{051E089D-7E5A-4550-AE09-71A710CDC66A}" dt="2022-07-04T15:14:27.032" v="427" actId="1076"/>
          <ac:spMkLst>
            <pc:docMk/>
            <pc:sldMk cId="2278935590" sldId="263"/>
            <ac:spMk id="6" creationId="{6F98F220-AFCC-4F09-88B6-3A17C9EC9981}"/>
          </ac:spMkLst>
        </pc:spChg>
        <pc:picChg chg="add mod">
          <ac:chgData name="joseph j valavi" userId="6609b643f263c4c3" providerId="LiveId" clId="{051E089D-7E5A-4550-AE09-71A710CDC66A}" dt="2022-07-04T15:13:56.066" v="398" actId="1076"/>
          <ac:picMkLst>
            <pc:docMk/>
            <pc:sldMk cId="2278935590" sldId="263"/>
            <ac:picMk id="5" creationId="{8C79FB93-0282-4540-B1EE-B43A60009698}"/>
          </ac:picMkLst>
        </pc:picChg>
      </pc:sldChg>
      <pc:sldChg chg="addSp delSp modSp new add">
        <pc:chgData name="joseph j valavi" userId="6609b643f263c4c3" providerId="LiveId" clId="{051E089D-7E5A-4550-AE09-71A710CDC66A}" dt="2022-07-04T15:19:07.073" v="475" actId="1076"/>
        <pc:sldMkLst>
          <pc:docMk/>
          <pc:sldMk cId="3157693950" sldId="264"/>
        </pc:sldMkLst>
        <pc:spChg chg="mod">
          <ac:chgData name="joseph j valavi" userId="6609b643f263c4c3" providerId="LiveId" clId="{051E089D-7E5A-4550-AE09-71A710CDC66A}" dt="2022-07-04T15:17:53.497" v="464" actId="20577"/>
          <ac:spMkLst>
            <pc:docMk/>
            <pc:sldMk cId="3157693950" sldId="264"/>
            <ac:spMk id="2" creationId="{A788E8FC-9010-41DF-8EC0-D44762504F5C}"/>
          </ac:spMkLst>
        </pc:spChg>
        <pc:spChg chg="del mod">
          <ac:chgData name="joseph j valavi" userId="6609b643f263c4c3" providerId="LiveId" clId="{051E089D-7E5A-4550-AE09-71A710CDC66A}" dt="2022-07-04T15:17:01.662" v="434"/>
          <ac:spMkLst>
            <pc:docMk/>
            <pc:sldMk cId="3157693950" sldId="264"/>
            <ac:spMk id="3" creationId="{4A1D54B6-3390-485B-AADF-E6C8793D76DC}"/>
          </ac:spMkLst>
        </pc:spChg>
        <pc:spChg chg="mod">
          <ac:chgData name="joseph j valavi" userId="6609b643f263c4c3" providerId="LiveId" clId="{051E089D-7E5A-4550-AE09-71A710CDC66A}" dt="2022-07-04T15:17:59.395" v="465" actId="12"/>
          <ac:spMkLst>
            <pc:docMk/>
            <pc:sldMk cId="3157693950" sldId="264"/>
            <ac:spMk id="4" creationId="{CF7822A5-502B-4D72-A061-394E25A7FC54}"/>
          </ac:spMkLst>
        </pc:spChg>
        <pc:picChg chg="add mod">
          <ac:chgData name="joseph j valavi" userId="6609b643f263c4c3" providerId="LiveId" clId="{051E089D-7E5A-4550-AE09-71A710CDC66A}" dt="2022-07-04T15:19:07.073" v="475" actId="1076"/>
          <ac:picMkLst>
            <pc:docMk/>
            <pc:sldMk cId="3157693950" sldId="264"/>
            <ac:picMk id="5" creationId="{092B0919-364C-49BB-A294-BB97146CFF77}"/>
          </ac:picMkLst>
        </pc:picChg>
        <pc:picChg chg="add mod">
          <ac:chgData name="joseph j valavi" userId="6609b643f263c4c3" providerId="LiveId" clId="{051E089D-7E5A-4550-AE09-71A710CDC66A}" dt="2022-07-04T15:19:00.457" v="473" actId="14100"/>
          <ac:picMkLst>
            <pc:docMk/>
            <pc:sldMk cId="3157693950" sldId="264"/>
            <ac:picMk id="6" creationId="{4CE2F0FC-4969-4DE3-820A-9D4F25907CA9}"/>
          </ac:picMkLst>
        </pc:picChg>
      </pc:sldChg>
      <pc:sldChg chg="modSp new add">
        <pc:chgData name="joseph j valavi" userId="6609b643f263c4c3" providerId="LiveId" clId="{051E089D-7E5A-4550-AE09-71A710CDC66A}" dt="2022-07-04T16:25:46.032" v="1177" actId="20577"/>
        <pc:sldMkLst>
          <pc:docMk/>
          <pc:sldMk cId="734402202" sldId="265"/>
        </pc:sldMkLst>
        <pc:spChg chg="mod">
          <ac:chgData name="joseph j valavi" userId="6609b643f263c4c3" providerId="LiveId" clId="{051E089D-7E5A-4550-AE09-71A710CDC66A}" dt="2022-07-04T15:19:47.946" v="502" actId="20577"/>
          <ac:spMkLst>
            <pc:docMk/>
            <pc:sldMk cId="734402202" sldId="265"/>
            <ac:spMk id="2" creationId="{5B971789-651C-4F30-8970-4C442D4B9BC0}"/>
          </ac:spMkLst>
        </pc:spChg>
        <pc:spChg chg="mod">
          <ac:chgData name="joseph j valavi" userId="6609b643f263c4c3" providerId="LiveId" clId="{051E089D-7E5A-4550-AE09-71A710CDC66A}" dt="2022-07-04T16:25:46.032" v="1177" actId="20577"/>
          <ac:spMkLst>
            <pc:docMk/>
            <pc:sldMk cId="734402202" sldId="265"/>
            <ac:spMk id="3" creationId="{852F02B4-7231-466F-A7EE-282A444791D7}"/>
          </ac:spMkLst>
        </pc:spChg>
      </pc:sldChg>
      <pc:sldChg chg="new add del">
        <pc:chgData name="joseph j valavi" userId="6609b643f263c4c3" providerId="LiveId" clId="{051E089D-7E5A-4550-AE09-71A710CDC66A}" dt="2022-07-04T15:52:48.422" v="776" actId="2696"/>
        <pc:sldMkLst>
          <pc:docMk/>
          <pc:sldMk cId="1978978322" sldId="266"/>
        </pc:sldMkLst>
      </pc:sldChg>
      <pc:sldChg chg="addSp delSp modSp new add">
        <pc:chgData name="joseph j valavi" userId="6609b643f263c4c3" providerId="LiveId" clId="{051E089D-7E5A-4550-AE09-71A710CDC66A}" dt="2022-07-04T15:56:20.847" v="790" actId="1076"/>
        <pc:sldMkLst>
          <pc:docMk/>
          <pc:sldMk cId="3086347923" sldId="267"/>
        </pc:sldMkLst>
        <pc:spChg chg="mod">
          <ac:chgData name="joseph j valavi" userId="6609b643f263c4c3" providerId="LiveId" clId="{051E089D-7E5A-4550-AE09-71A710CDC66A}" dt="2022-07-04T15:51:57.893" v="775" actId="20577"/>
          <ac:spMkLst>
            <pc:docMk/>
            <pc:sldMk cId="3086347923" sldId="267"/>
            <ac:spMk id="2" creationId="{49CAC197-B862-4BFF-803A-5FFD3C399472}"/>
          </ac:spMkLst>
        </pc:spChg>
        <pc:spChg chg="del mod">
          <ac:chgData name="joseph j valavi" userId="6609b643f263c4c3" providerId="LiveId" clId="{051E089D-7E5A-4550-AE09-71A710CDC66A}" dt="2022-07-04T15:56:06.173" v="786"/>
          <ac:spMkLst>
            <pc:docMk/>
            <pc:sldMk cId="3086347923" sldId="267"/>
            <ac:spMk id="3" creationId="{4352EB6C-52F9-4847-9BC9-03B5518DD254}"/>
          </ac:spMkLst>
        </pc:spChg>
        <pc:picChg chg="add mod">
          <ac:chgData name="joseph j valavi" userId="6609b643f263c4c3" providerId="LiveId" clId="{051E089D-7E5A-4550-AE09-71A710CDC66A}" dt="2022-07-04T15:56:20.847" v="790" actId="1076"/>
          <ac:picMkLst>
            <pc:docMk/>
            <pc:sldMk cId="3086347923" sldId="267"/>
            <ac:picMk id="4" creationId="{1D9510B5-D55F-4DE7-B03F-AB9AEFF510BA}"/>
          </ac:picMkLst>
        </pc:picChg>
      </pc:sldChg>
      <pc:sldChg chg="addSp delSp modSp new add">
        <pc:chgData name="joseph j valavi" userId="6609b643f263c4c3" providerId="LiveId" clId="{051E089D-7E5A-4550-AE09-71A710CDC66A}" dt="2022-07-04T17:07:05.393" v="1625" actId="1076"/>
        <pc:sldMkLst>
          <pc:docMk/>
          <pc:sldMk cId="3426905194" sldId="268"/>
        </pc:sldMkLst>
        <pc:spChg chg="mod">
          <ac:chgData name="joseph j valavi" userId="6609b643f263c4c3" providerId="LiveId" clId="{051E089D-7E5A-4550-AE09-71A710CDC66A}" dt="2022-07-04T16:16:08.888" v="824" actId="1076"/>
          <ac:spMkLst>
            <pc:docMk/>
            <pc:sldMk cId="3426905194" sldId="268"/>
            <ac:spMk id="2" creationId="{ED219384-575D-41C5-94EF-FB6BF338F6B3}"/>
          </ac:spMkLst>
        </pc:spChg>
        <pc:spChg chg="mod">
          <ac:chgData name="joseph j valavi" userId="6609b643f263c4c3" providerId="LiveId" clId="{051E089D-7E5A-4550-AE09-71A710CDC66A}" dt="2022-07-04T16:16:23.263" v="827" actId="1076"/>
          <ac:spMkLst>
            <pc:docMk/>
            <pc:sldMk cId="3426905194" sldId="268"/>
            <ac:spMk id="3" creationId="{9A0DBDF4-7312-48BC-8770-8AF120B3258B}"/>
          </ac:spMkLst>
        </pc:spChg>
        <pc:spChg chg="del mod">
          <ac:chgData name="joseph j valavi" userId="6609b643f263c4c3" providerId="LiveId" clId="{051E089D-7E5A-4550-AE09-71A710CDC66A}" dt="2022-07-04T17:06:35.566" v="1619"/>
          <ac:spMkLst>
            <pc:docMk/>
            <pc:sldMk cId="3426905194" sldId="268"/>
            <ac:spMk id="4" creationId="{56CFD6AE-E40B-4688-94B3-BF27A549CB93}"/>
          </ac:spMkLst>
        </pc:spChg>
        <pc:spChg chg="mod">
          <ac:chgData name="joseph j valavi" userId="6609b643f263c4c3" providerId="LiveId" clId="{051E089D-7E5A-4550-AE09-71A710CDC66A}" dt="2022-07-04T16:56:07.413" v="1557" actId="1076"/>
          <ac:spMkLst>
            <pc:docMk/>
            <pc:sldMk cId="3426905194" sldId="268"/>
            <ac:spMk id="5" creationId="{9C6E8A9D-6535-4FA5-B1E5-0B903D6B2165}"/>
          </ac:spMkLst>
        </pc:spChg>
        <pc:spChg chg="del mod">
          <ac:chgData name="joseph j valavi" userId="6609b643f263c4c3" providerId="LiveId" clId="{051E089D-7E5A-4550-AE09-71A710CDC66A}" dt="2022-07-04T17:05:23.534" v="1617"/>
          <ac:spMkLst>
            <pc:docMk/>
            <pc:sldMk cId="3426905194" sldId="268"/>
            <ac:spMk id="6" creationId="{C1048946-D59F-4B89-A886-042E697245B8}"/>
          </ac:spMkLst>
        </pc:spChg>
        <pc:picChg chg="add mod">
          <ac:chgData name="joseph j valavi" userId="6609b643f263c4c3" providerId="LiveId" clId="{051E089D-7E5A-4550-AE09-71A710CDC66A}" dt="2022-07-04T17:05:26.111" v="1618" actId="1076"/>
          <ac:picMkLst>
            <pc:docMk/>
            <pc:sldMk cId="3426905194" sldId="268"/>
            <ac:picMk id="10" creationId="{9D4A1F02-7306-4568-8FF2-765C678E0C57}"/>
          </ac:picMkLst>
        </pc:picChg>
        <pc:picChg chg="add mod">
          <ac:chgData name="joseph j valavi" userId="6609b643f263c4c3" providerId="LiveId" clId="{051E089D-7E5A-4550-AE09-71A710CDC66A}" dt="2022-07-04T17:07:05.393" v="1625" actId="1076"/>
          <ac:picMkLst>
            <pc:docMk/>
            <pc:sldMk cId="3426905194" sldId="268"/>
            <ac:picMk id="12" creationId="{82095519-BDDB-4D7A-890F-2CA61170C033}"/>
          </ac:picMkLst>
        </pc:picChg>
      </pc:sldChg>
      <pc:sldChg chg="addSp delSp modSp new add">
        <pc:chgData name="joseph j valavi" userId="6609b643f263c4c3" providerId="LiveId" clId="{051E089D-7E5A-4550-AE09-71A710CDC66A}" dt="2022-07-04T16:58:30.677" v="1616" actId="20577"/>
        <pc:sldMkLst>
          <pc:docMk/>
          <pc:sldMk cId="3686441724" sldId="269"/>
        </pc:sldMkLst>
        <pc:spChg chg="mod">
          <ac:chgData name="joseph j valavi" userId="6609b643f263c4c3" providerId="LiveId" clId="{051E089D-7E5A-4550-AE09-71A710CDC66A}" dt="2022-07-04T16:57:00.717" v="1589" actId="20577"/>
          <ac:spMkLst>
            <pc:docMk/>
            <pc:sldMk cId="3686441724" sldId="269"/>
            <ac:spMk id="2" creationId="{C4D217B2-5501-40F1-B966-68B7838B1733}"/>
          </ac:spMkLst>
        </pc:spChg>
        <pc:spChg chg="mod">
          <ac:chgData name="joseph j valavi" userId="6609b643f263c4c3" providerId="LiveId" clId="{051E089D-7E5A-4550-AE09-71A710CDC66A}" dt="2022-07-04T16:57:48.337" v="1605" actId="14100"/>
          <ac:spMkLst>
            <pc:docMk/>
            <pc:sldMk cId="3686441724" sldId="269"/>
            <ac:spMk id="3" creationId="{B03CD0E6-D68A-455C-916B-63D534956433}"/>
          </ac:spMkLst>
        </pc:spChg>
        <pc:spChg chg="del mod">
          <ac:chgData name="joseph j valavi" userId="6609b643f263c4c3" providerId="LiveId" clId="{051E089D-7E5A-4550-AE09-71A710CDC66A}" dt="2022-07-04T16:57:36.180" v="1596"/>
          <ac:spMkLst>
            <pc:docMk/>
            <pc:sldMk cId="3686441724" sldId="269"/>
            <ac:spMk id="4" creationId="{AD40C9E9-07DD-4BEC-9F1C-DDF6BF22AD4C}"/>
          </ac:spMkLst>
        </pc:spChg>
        <pc:spChg chg="mod">
          <ac:chgData name="joseph j valavi" userId="6609b643f263c4c3" providerId="LiveId" clId="{051E089D-7E5A-4550-AE09-71A710CDC66A}" dt="2022-07-04T16:58:30.677" v="1616" actId="20577"/>
          <ac:spMkLst>
            <pc:docMk/>
            <pc:sldMk cId="3686441724" sldId="269"/>
            <ac:spMk id="5" creationId="{7F6662AA-414F-44F6-A9B9-46F4AD212676}"/>
          </ac:spMkLst>
        </pc:spChg>
        <pc:spChg chg="del mod">
          <ac:chgData name="joseph j valavi" userId="6609b643f263c4c3" providerId="LiveId" clId="{051E089D-7E5A-4550-AE09-71A710CDC66A}" dt="2022-07-04T16:58:03.870" v="1606"/>
          <ac:spMkLst>
            <pc:docMk/>
            <pc:sldMk cId="3686441724" sldId="269"/>
            <ac:spMk id="6" creationId="{4A9559D2-1A9D-4549-A4D6-53694508878A}"/>
          </ac:spMkLst>
        </pc:spChg>
        <pc:picChg chg="add">
          <ac:chgData name="joseph j valavi" userId="6609b643f263c4c3" providerId="LiveId" clId="{051E089D-7E5A-4550-AE09-71A710CDC66A}" dt="2022-07-04T16:57:36.180" v="1596"/>
          <ac:picMkLst>
            <pc:docMk/>
            <pc:sldMk cId="3686441724" sldId="269"/>
            <ac:picMk id="2050" creationId="{C81C3BA6-B501-47E8-921C-AEF8798B91B4}"/>
          </ac:picMkLst>
        </pc:picChg>
        <pc:picChg chg="add mod">
          <ac:chgData name="joseph j valavi" userId="6609b643f263c4c3" providerId="LiveId" clId="{051E089D-7E5A-4550-AE09-71A710CDC66A}" dt="2022-07-04T16:58:13.115" v="1609" actId="1076"/>
          <ac:picMkLst>
            <pc:docMk/>
            <pc:sldMk cId="3686441724" sldId="269"/>
            <ac:picMk id="2052" creationId="{B8015216-72CA-4E2C-95EA-ED58179C5D91}"/>
          </ac:picMkLst>
        </pc:picChg>
      </pc:sldChg>
      <pc:sldChg chg="modSp new add">
        <pc:chgData name="joseph j valavi" userId="6609b643f263c4c3" providerId="LiveId" clId="{051E089D-7E5A-4550-AE09-71A710CDC66A}" dt="2022-07-04T16:20:15.126" v="1043" actId="20577"/>
        <pc:sldMkLst>
          <pc:docMk/>
          <pc:sldMk cId="1753807750" sldId="270"/>
        </pc:sldMkLst>
        <pc:spChg chg="mod">
          <ac:chgData name="joseph j valavi" userId="6609b643f263c4c3" providerId="LiveId" clId="{051E089D-7E5A-4550-AE09-71A710CDC66A}" dt="2022-07-04T16:17:55.226" v="860" actId="1076"/>
          <ac:spMkLst>
            <pc:docMk/>
            <pc:sldMk cId="1753807750" sldId="270"/>
            <ac:spMk id="2" creationId="{1935F427-DB14-4D3B-8D29-358DF7BEB5E7}"/>
          </ac:spMkLst>
        </pc:spChg>
        <pc:spChg chg="mod">
          <ac:chgData name="joseph j valavi" userId="6609b643f263c4c3" providerId="LiveId" clId="{051E089D-7E5A-4550-AE09-71A710CDC66A}" dt="2022-07-04T16:20:15.126" v="1043" actId="20577"/>
          <ac:spMkLst>
            <pc:docMk/>
            <pc:sldMk cId="1753807750" sldId="270"/>
            <ac:spMk id="3" creationId="{C27B8307-AFCA-4AEF-B7AD-6BEADCDD82CB}"/>
          </ac:spMkLst>
        </pc:spChg>
      </pc:sldChg>
      <pc:sldChg chg="modSp new add">
        <pc:chgData name="joseph j valavi" userId="6609b643f263c4c3" providerId="LiveId" clId="{051E089D-7E5A-4550-AE09-71A710CDC66A}" dt="2022-07-04T16:43:19.346" v="1457" actId="20577"/>
        <pc:sldMkLst>
          <pc:docMk/>
          <pc:sldMk cId="1169525682" sldId="271"/>
        </pc:sldMkLst>
        <pc:spChg chg="mod">
          <ac:chgData name="joseph j valavi" userId="6609b643f263c4c3" providerId="LiveId" clId="{051E089D-7E5A-4550-AE09-71A710CDC66A}" dt="2022-07-04T16:43:19.346" v="1457" actId="20577"/>
          <ac:spMkLst>
            <pc:docMk/>
            <pc:sldMk cId="1169525682" sldId="271"/>
            <ac:spMk id="2" creationId="{50019009-CB5F-4018-8266-49B81880B4D6}"/>
          </ac:spMkLst>
        </pc:spChg>
        <pc:spChg chg="mod">
          <ac:chgData name="joseph j valavi" userId="6609b643f263c4c3" providerId="LiveId" clId="{051E089D-7E5A-4550-AE09-71A710CDC66A}" dt="2022-07-04T16:43:04.974" v="1445" actId="20577"/>
          <ac:spMkLst>
            <pc:docMk/>
            <pc:sldMk cId="1169525682" sldId="271"/>
            <ac:spMk id="3" creationId="{51367950-87DA-44A5-A0CF-EE2A7E24576E}"/>
          </ac:spMkLst>
        </pc:spChg>
      </pc:sldChg>
      <pc:sldChg chg="addSp modSp new add">
        <pc:chgData name="joseph j valavi" userId="6609b643f263c4c3" providerId="LiveId" clId="{051E089D-7E5A-4550-AE09-71A710CDC66A}" dt="2022-07-04T16:33:56.429" v="1203" actId="1076"/>
        <pc:sldMkLst>
          <pc:docMk/>
          <pc:sldMk cId="1966202213" sldId="272"/>
        </pc:sldMkLst>
        <pc:spChg chg="mod">
          <ac:chgData name="joseph j valavi" userId="6609b643f263c4c3" providerId="LiveId" clId="{051E089D-7E5A-4550-AE09-71A710CDC66A}" dt="2022-07-04T16:33:54.398" v="1202" actId="1076"/>
          <ac:spMkLst>
            <pc:docMk/>
            <pc:sldMk cId="1966202213" sldId="272"/>
            <ac:spMk id="2" creationId="{6C05F2D8-E6B3-4A33-8F13-E0696BB9651E}"/>
          </ac:spMkLst>
        </pc:spChg>
        <pc:spChg chg="mod">
          <ac:chgData name="joseph j valavi" userId="6609b643f263c4c3" providerId="LiveId" clId="{051E089D-7E5A-4550-AE09-71A710CDC66A}" dt="2022-07-04T16:27:17.069" v="1197"/>
          <ac:spMkLst>
            <pc:docMk/>
            <pc:sldMk cId="1966202213" sldId="272"/>
            <ac:spMk id="3" creationId="{B90441ED-D8DE-4225-93A3-90104A3A5757}"/>
          </ac:spMkLst>
        </pc:spChg>
        <pc:picChg chg="add mod">
          <ac:chgData name="joseph j valavi" userId="6609b643f263c4c3" providerId="LiveId" clId="{051E089D-7E5A-4550-AE09-71A710CDC66A}" dt="2022-07-04T16:33:56.429" v="1203" actId="1076"/>
          <ac:picMkLst>
            <pc:docMk/>
            <pc:sldMk cId="1966202213" sldId="272"/>
            <ac:picMk id="4" creationId="{ABB967B9-95AB-440B-BA50-75F7524D83D9}"/>
          </ac:picMkLst>
        </pc:picChg>
      </pc:sldChg>
      <pc:sldChg chg="new add del">
        <pc:chgData name="joseph j valavi" userId="6609b643f263c4c3" providerId="LiveId" clId="{051E089D-7E5A-4550-AE09-71A710CDC66A}" dt="2022-07-04T16:55:45.692" v="1554" actId="2696"/>
        <pc:sldMkLst>
          <pc:docMk/>
          <pc:sldMk cId="2215166716" sldId="273"/>
        </pc:sldMkLst>
      </pc:sldChg>
      <pc:sldChg chg="addSp delSp modSp new add">
        <pc:chgData name="joseph j valavi" userId="6609b643f263c4c3" providerId="LiveId" clId="{051E089D-7E5A-4550-AE09-71A710CDC66A}" dt="2022-07-04T16:53:50.796" v="1467" actId="14100"/>
        <pc:sldMkLst>
          <pc:docMk/>
          <pc:sldMk cId="256098021" sldId="274"/>
        </pc:sldMkLst>
        <pc:spChg chg="mod">
          <ac:chgData name="joseph j valavi" userId="6609b643f263c4c3" providerId="LiveId" clId="{051E089D-7E5A-4550-AE09-71A710CDC66A}" dt="2022-07-04T16:36:53.924" v="1219" actId="1076"/>
          <ac:spMkLst>
            <pc:docMk/>
            <pc:sldMk cId="256098021" sldId="274"/>
            <ac:spMk id="2" creationId="{53AA0E02-FE05-4290-AFB2-F265351C8B46}"/>
          </ac:spMkLst>
        </pc:spChg>
        <pc:spChg chg="del mod">
          <ac:chgData name="joseph j valavi" userId="6609b643f263c4c3" providerId="LiveId" clId="{051E089D-7E5A-4550-AE09-71A710CDC66A}" dt="2022-07-04T16:46:22.280" v="1458"/>
          <ac:spMkLst>
            <pc:docMk/>
            <pc:sldMk cId="256098021" sldId="274"/>
            <ac:spMk id="3" creationId="{8530603D-C851-4F16-B594-DA697DA801B5}"/>
          </ac:spMkLst>
        </pc:spChg>
        <pc:spChg chg="mod">
          <ac:chgData name="joseph j valavi" userId="6609b643f263c4c3" providerId="LiveId" clId="{051E089D-7E5A-4550-AE09-71A710CDC66A}" dt="2022-07-04T16:40:20.787" v="1402" actId="255"/>
          <ac:spMkLst>
            <pc:docMk/>
            <pc:sldMk cId="256098021" sldId="274"/>
            <ac:spMk id="4" creationId="{5E7A7BD4-9B9A-45BE-B208-5C011BA9691F}"/>
          </ac:spMkLst>
        </pc:spChg>
        <pc:spChg chg="add del mod">
          <ac:chgData name="joseph j valavi" userId="6609b643f263c4c3" providerId="LiveId" clId="{051E089D-7E5A-4550-AE09-71A710CDC66A}" dt="2022-07-04T16:52:24.920" v="1461"/>
          <ac:spMkLst>
            <pc:docMk/>
            <pc:sldMk cId="256098021" sldId="274"/>
            <ac:spMk id="7" creationId="{B7DF78E1-279D-41C9-9E3D-8D6B912F1627}"/>
          </ac:spMkLst>
        </pc:spChg>
        <pc:picChg chg="add del mod">
          <ac:chgData name="joseph j valavi" userId="6609b643f263c4c3" providerId="LiveId" clId="{051E089D-7E5A-4550-AE09-71A710CDC66A}" dt="2022-07-04T16:51:54.598" v="1460" actId="478"/>
          <ac:picMkLst>
            <pc:docMk/>
            <pc:sldMk cId="256098021" sldId="274"/>
            <ac:picMk id="5" creationId="{27A31F33-419B-4FEB-A055-8EBEC44CD972}"/>
          </ac:picMkLst>
        </pc:picChg>
        <pc:picChg chg="add mod">
          <ac:chgData name="joseph j valavi" userId="6609b643f263c4c3" providerId="LiveId" clId="{051E089D-7E5A-4550-AE09-71A710CDC66A}" dt="2022-07-04T16:53:50.796" v="1467" actId="14100"/>
          <ac:picMkLst>
            <pc:docMk/>
            <pc:sldMk cId="256098021" sldId="274"/>
            <ac:picMk id="9" creationId="{78B87EAF-2489-4E0B-A0CB-8F048F92CD72}"/>
          </ac:picMkLst>
        </pc:picChg>
        <pc:picChg chg="add mod">
          <ac:chgData name="joseph j valavi" userId="6609b643f263c4c3" providerId="LiveId" clId="{051E089D-7E5A-4550-AE09-71A710CDC66A}" dt="2022-07-04T16:52:31.966" v="1462" actId="1076"/>
          <ac:picMkLst>
            <pc:docMk/>
            <pc:sldMk cId="256098021" sldId="274"/>
            <ac:picMk id="1026" creationId="{1572FB13-A2A4-412B-A731-8CDC6A7129BE}"/>
          </ac:picMkLst>
        </pc:picChg>
      </pc:sldChg>
      <pc:sldChg chg="modSp new add">
        <pc:chgData name="joseph j valavi" userId="6609b643f263c4c3" providerId="LiveId" clId="{051E089D-7E5A-4550-AE09-71A710CDC66A}" dt="2022-07-04T16:55:29.799" v="1553" actId="20577"/>
        <pc:sldMkLst>
          <pc:docMk/>
          <pc:sldMk cId="274386307" sldId="275"/>
        </pc:sldMkLst>
        <pc:spChg chg="mod">
          <ac:chgData name="joseph j valavi" userId="6609b643f263c4c3" providerId="LiveId" clId="{051E089D-7E5A-4550-AE09-71A710CDC66A}" dt="2022-07-04T16:54:37.315" v="1475" actId="20577"/>
          <ac:spMkLst>
            <pc:docMk/>
            <pc:sldMk cId="274386307" sldId="275"/>
            <ac:spMk id="2" creationId="{0780B7F6-5B97-4528-8A9B-A0F0C02E86DF}"/>
          </ac:spMkLst>
        </pc:spChg>
        <pc:spChg chg="mod">
          <ac:chgData name="joseph j valavi" userId="6609b643f263c4c3" providerId="LiveId" clId="{051E089D-7E5A-4550-AE09-71A710CDC66A}" dt="2022-07-04T16:54:48.696" v="1478" actId="1076"/>
          <ac:spMkLst>
            <pc:docMk/>
            <pc:sldMk cId="274386307" sldId="275"/>
            <ac:spMk id="3" creationId="{618FB90E-8E74-44F6-8C1D-448EBFCD19F8}"/>
          </ac:spMkLst>
        </pc:spChg>
        <pc:spChg chg="mod">
          <ac:chgData name="joseph j valavi" userId="6609b643f263c4c3" providerId="LiveId" clId="{051E089D-7E5A-4550-AE09-71A710CDC66A}" dt="2022-07-04T16:55:29.799" v="1553" actId="20577"/>
          <ac:spMkLst>
            <pc:docMk/>
            <pc:sldMk cId="274386307" sldId="275"/>
            <ac:spMk id="4" creationId="{F75D75DE-AFF6-4539-BFCB-07612E5C1261}"/>
          </ac:spMkLst>
        </pc:spChg>
      </pc:sldChg>
      <pc:sldChg chg="modSp">
        <pc:chgData name="joseph j valavi" userId="6609b643f263c4c3" providerId="LiveId" clId="{051E089D-7E5A-4550-AE09-71A710CDC66A}" dt="2022-07-05T02:50:04.102" v="1646" actId="255"/>
        <pc:sldMkLst>
          <pc:docMk/>
          <pc:sldMk cId="2585061925" sldId="277"/>
        </pc:sldMkLst>
        <pc:spChg chg="mod">
          <ac:chgData name="joseph j valavi" userId="6609b643f263c4c3" providerId="LiveId" clId="{051E089D-7E5A-4550-AE09-71A710CDC66A}" dt="2022-07-05T02:50:04.102" v="1646" actId="255"/>
          <ac:spMkLst>
            <pc:docMk/>
            <pc:sldMk cId="2585061925" sldId="277"/>
            <ac:spMk id="2" creationId="{59A51BCE-DBA3-417D-8209-1D714D439DAF}"/>
          </ac:spMkLst>
        </pc:spChg>
      </pc:sldChg>
      <pc:sldChg chg="new add del">
        <pc:chgData name="joseph j valavi" userId="6609b643f263c4c3" providerId="LiveId" clId="{051E089D-7E5A-4550-AE09-71A710CDC66A}" dt="2022-07-05T08:53:34.608" v="1650" actId="2696"/>
        <pc:sldMkLst>
          <pc:docMk/>
          <pc:sldMk cId="3155520635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143C-C90C-47E5-A74B-B5D00194D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Image deblur and super resolution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F9549-FB28-459C-A450-A03A09B5C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j valavi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28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C197-B862-4BFF-803A-5FFD3C39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3" y="388987"/>
            <a:ext cx="8610600" cy="1293028"/>
          </a:xfrm>
        </p:spPr>
        <p:txBody>
          <a:bodyPr/>
          <a:lstStyle/>
          <a:p>
            <a:r>
              <a:rPr lang="en-US" b="1" u="sng" dirty="0" err="1"/>
              <a:t>Srgan</a:t>
            </a:r>
            <a:r>
              <a:rPr lang="en-US" b="1" u="sng" dirty="0"/>
              <a:t> architecture</a:t>
            </a:r>
            <a:endParaRPr lang="en-IN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9510B5-D55F-4DE7-B03F-AB9AEFF51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83" y="1872640"/>
            <a:ext cx="9631904" cy="42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4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9384-575D-41C5-94EF-FB6BF338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6" y="405623"/>
            <a:ext cx="6780195" cy="1143802"/>
          </a:xfrm>
        </p:spPr>
        <p:txBody>
          <a:bodyPr/>
          <a:lstStyle/>
          <a:p>
            <a:r>
              <a:rPr lang="en-US" b="1" dirty="0"/>
              <a:t>Image Super resolution 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DBDF4-7312-48BC-8770-8AF120B32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0185" y="5394773"/>
            <a:ext cx="3563915" cy="823912"/>
          </a:xfrm>
        </p:spPr>
        <p:txBody>
          <a:bodyPr/>
          <a:lstStyle/>
          <a:p>
            <a:r>
              <a:rPr lang="en-US" dirty="0"/>
              <a:t>Input 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2095519-BDDB-4D7A-890F-2CA61170C0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4744" y="1855905"/>
            <a:ext cx="3563915" cy="339146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8A9D-6535-4FA5-B1E5-0B903D6B2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6748" y="5394773"/>
            <a:ext cx="3241351" cy="823912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4A1F02-7306-4568-8FF2-765C678E0C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73342" y="2095483"/>
            <a:ext cx="3241351" cy="3084512"/>
          </a:xfrm>
        </p:spPr>
      </p:pic>
    </p:spTree>
    <p:extLst>
      <p:ext uri="{BB962C8B-B14F-4D97-AF65-F5344CB8AC3E}">
        <p14:creationId xmlns:p14="http://schemas.microsoft.com/office/powerpoint/2010/main" val="34269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F427-DB14-4D3B-8D29-358DF7BE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504491"/>
            <a:ext cx="3199597" cy="1293028"/>
          </a:xfrm>
        </p:spPr>
        <p:txBody>
          <a:bodyPr/>
          <a:lstStyle/>
          <a:p>
            <a:r>
              <a:rPr lang="en-US" b="1" u="sng" dirty="0"/>
              <a:t>modules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8307-AFCA-4AEF-B7AD-6BEADCDD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Image data preprocessing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CNN Model creation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Training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SRGAN generator discriminator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Testing and validation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 interface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80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9009-CB5F-4018-8266-49B81880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2" y="465990"/>
            <a:ext cx="7257448" cy="1293028"/>
          </a:xfrm>
        </p:spPr>
        <p:txBody>
          <a:bodyPr/>
          <a:lstStyle/>
          <a:p>
            <a:r>
              <a:rPr lang="en-US" b="1" dirty="0"/>
              <a:t>Ide’s and frameworks used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7950-87DA-44A5-A0CF-EE2A7E245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Visual studio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Spyder 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Django framework for user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2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0E02-FE05-4290-AFB2-F265351C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8" y="490888"/>
            <a:ext cx="4114800" cy="900764"/>
          </a:xfrm>
        </p:spPr>
        <p:txBody>
          <a:bodyPr/>
          <a:lstStyle/>
          <a:p>
            <a:r>
              <a:rPr lang="en-US" dirty="0"/>
              <a:t>Data set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A7BD4-9B9A-45BE-B208-5C011BA9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4537" y="2142422"/>
            <a:ext cx="5500036" cy="4807018"/>
          </a:xfrm>
        </p:spPr>
        <p:txBody>
          <a:bodyPr/>
          <a:lstStyle/>
          <a:p>
            <a:r>
              <a:rPr lang="en-US" sz="1800" b="1" dirty="0"/>
              <a:t>The image deblurring data set contain 350 images of 2 sets </a:t>
            </a:r>
          </a:p>
          <a:p>
            <a:r>
              <a:rPr lang="en-US" sz="1800" b="1" dirty="0"/>
              <a:t>The first set contain clear sharp images</a:t>
            </a:r>
          </a:p>
          <a:p>
            <a:r>
              <a:rPr lang="en-US" sz="1800" b="1" dirty="0"/>
              <a:t>The second set contains </a:t>
            </a:r>
            <a:r>
              <a:rPr lang="en-US" sz="1800" b="1" dirty="0" err="1"/>
              <a:t>pixalated</a:t>
            </a:r>
            <a:r>
              <a:rPr lang="en-US" sz="1800" b="1" dirty="0"/>
              <a:t> low resolution images.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72FB13-A2A4-412B-A731-8CDC6A7129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899" y="941270"/>
            <a:ext cx="3353564" cy="33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87EAF-2489-4E0B-A0CB-8F048F92C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26" y="1103341"/>
            <a:ext cx="2955094" cy="31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B7F6-5B97-4528-8A9B-A0F0C02E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68" y="272716"/>
            <a:ext cx="4114800" cy="1600200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919127-BD88-4315-970B-483E86BB4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394" y="2823110"/>
            <a:ext cx="2958966" cy="29589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D75DE-AFF6-4539-BFCB-07612E5C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170" y="2127183"/>
            <a:ext cx="6783405" cy="3138600"/>
          </a:xfrm>
        </p:spPr>
        <p:txBody>
          <a:bodyPr/>
          <a:lstStyle/>
          <a:p>
            <a:r>
              <a:rPr lang="en-US" dirty="0"/>
              <a:t>The SRGAN uses high resolution images for super resolution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A5162-4ABD-4C39-B5C1-23AB7EF9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69" y="2623633"/>
            <a:ext cx="2325430" cy="335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2E4A-D437-4B98-B053-87977EED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542992"/>
            <a:ext cx="3700112" cy="1293028"/>
          </a:xfrm>
        </p:spPr>
        <p:txBody>
          <a:bodyPr/>
          <a:lstStyle/>
          <a:p>
            <a:r>
              <a:rPr lang="en-US" dirty="0"/>
              <a:t>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B897-9E0B-4FF2-BC3D-2DE845D6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Consumer photography for image denoising and deblurring un focused images.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Suspect detection from uncleared camera visuals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Blurred images captured by satellites can be converted to higher resolution images.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Low resolution images of internal organs can be enhanced to higher resolution images for easier diagnosis in the medical field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38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FCF6-FF8C-482D-AAE8-6A23F016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212A-FBD2-4FB7-AC8A-949D5FED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9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1BCE-DBA3-417D-8209-1D714D43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324" y="3199565"/>
            <a:ext cx="8610600" cy="1293028"/>
          </a:xfrm>
        </p:spPr>
        <p:txBody>
          <a:bodyPr>
            <a:normAutofit/>
          </a:bodyPr>
          <a:lstStyle/>
          <a:p>
            <a:r>
              <a:rPr lang="en-US" sz="4800" b="1" dirty="0"/>
              <a:t>Thank you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58506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62B1-5EBA-4331-9EEB-CCA40AD0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37114"/>
            <a:ext cx="4441257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</a:t>
            </a:r>
            <a:endParaRPr lang="en-IN" b="1" u="sng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20A9-E938-4C44-8471-0FFE3C12A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34" y="1520792"/>
            <a:ext cx="11598441" cy="508213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 is an unsharp image area caused by camera or subject movement, inaccurate focusing, or other causes for  </a:t>
            </a:r>
            <a:r>
              <a:rPr lang="en-US" b="1" spc="-5" dirty="0" err="1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pixalation</a:t>
            </a:r>
            <a:r>
              <a:rPr lang="en-US" b="1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spc="-5" dirty="0">
                <a:latin typeface="Georgia" panose="02040502050405020303" pitchFamily="18" charset="0"/>
                <a:cs typeface="Times New Roman" panose="02020603050405020304" pitchFamily="18" charset="0"/>
              </a:rPr>
              <a:t>It is also considered as a random noise, which makes features of images unclear.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spc="-5" dirty="0">
                <a:latin typeface="Georgia" panose="02040502050405020303" pitchFamily="18" charset="0"/>
                <a:cs typeface="Times New Roman" panose="02020603050405020304" pitchFamily="18" charset="0"/>
              </a:rPr>
              <a:t>Low resolution images cannot accurately give efficient data ,due to the poor quality when zooming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US" b="1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be applied to enhance the image for deblurring the image and upscaling the resolution for capturing the features of the image.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b="1" spc="-5" dirty="0"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200" b="1" u="sng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1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6660-ADA6-455F-BB19-0460F57B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7" y="321611"/>
            <a:ext cx="6818697" cy="1293028"/>
          </a:xfrm>
        </p:spPr>
        <p:txBody>
          <a:bodyPr/>
          <a:lstStyle/>
          <a:p>
            <a:r>
              <a:rPr lang="en-IN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RELEVANCE OF THE TOPIC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BF76-209C-410C-9D5B-753F15B9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7" y="1713298"/>
            <a:ext cx="11511816" cy="4735628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Image deblurring is a process, which is used to make pictures sharp and  extract useful</a:t>
            </a:r>
            <a:r>
              <a:rPr lang="en-IN" sz="20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 information from it.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Image deblurring have wide applications from consumer photography, e.g., remove motion blur due to camera shake, to radar imaging and satellite imaging.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High resolution image offers a high pixel density and thereby more details about the original scene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Many applications require zooming of a specific area of interest in the image where high resolution becomes essential, e.g. surveillance, forensic ,medical imaging and satellite imaging applications.</a:t>
            </a:r>
          </a:p>
          <a:p>
            <a:endParaRPr lang="en-US" sz="2000" b="1" dirty="0"/>
          </a:p>
          <a:p>
            <a:endParaRPr lang="en-US" sz="20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endParaRPr lang="en-IN" sz="20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endParaRPr lang="en-US" sz="20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6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75DA-6BD9-447E-B6FB-A0748C6D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98612"/>
            <a:ext cx="4787766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Existing system</a:t>
            </a:r>
            <a:endParaRPr lang="en-IN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4F2B-955C-4E6E-B847-A2AA28AF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1443790"/>
            <a:ext cx="11829448" cy="5414210"/>
          </a:xfrm>
        </p:spPr>
        <p:txBody>
          <a:bodyPr/>
          <a:lstStyle/>
          <a:p>
            <a:r>
              <a:rPr lang="en-IN" b="1" dirty="0"/>
              <a:t>The existing system uses the image processing filters like wiener filters  to   remove the noise present in image.</a:t>
            </a:r>
          </a:p>
          <a:p>
            <a:r>
              <a:rPr lang="en-IN" b="1" dirty="0"/>
              <a:t>This method of removing noise  has least performance.</a:t>
            </a:r>
          </a:p>
          <a:p>
            <a:r>
              <a:rPr lang="en-IN" b="1" dirty="0"/>
              <a:t>Only greyscale images can be denoised using this filters.</a:t>
            </a:r>
          </a:p>
          <a:p>
            <a:r>
              <a:rPr lang="en-IN" b="1" dirty="0"/>
              <a:t>Super resolution is not achieved by this image processing method.</a:t>
            </a:r>
          </a:p>
          <a:p>
            <a:endParaRPr lang="en-IN" b="1" dirty="0"/>
          </a:p>
          <a:p>
            <a:pPr marL="457200" lvl="1" indent="0">
              <a:buNone/>
            </a:pPr>
            <a:r>
              <a:rPr lang="en-IN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2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PROPOSED SYSTEM</a:t>
            </a:r>
          </a:p>
          <a:p>
            <a:pPr marL="457200" lvl="1" indent="0">
              <a:buNone/>
            </a:pPr>
            <a:r>
              <a:rPr lang="en-IN" b="1" dirty="0"/>
              <a:t>The system uses deep learning methods to image deblurring , </a:t>
            </a:r>
            <a:r>
              <a:rPr lang="en-IN" b="1" dirty="0" err="1"/>
              <a:t>cnn</a:t>
            </a:r>
            <a:r>
              <a:rPr lang="en-IN" b="1" dirty="0"/>
              <a:t> autoencoder for deblurring and SRGAN for super resolution.</a:t>
            </a:r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The system is hosted as web application which consist of the image deblur and super resolution applications.</a:t>
            </a:r>
          </a:p>
          <a:p>
            <a:pPr marL="457200" lvl="1" indent="0">
              <a:buNone/>
            </a:pPr>
            <a:endParaRPr lang="en-IN" b="1" dirty="0"/>
          </a:p>
          <a:p>
            <a:pPr lvl="1">
              <a:buFont typeface="Wingdings" panose="05000000000000000000" pitchFamily="2" charset="2"/>
              <a:buChar char="q"/>
            </a:pPr>
            <a:endParaRPr lang="en-IN" b="1" dirty="0"/>
          </a:p>
          <a:p>
            <a:pPr marL="457200" lvl="1" indent="0"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31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F2D8-E6B3-4A33-8F13-E0696BB9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2992"/>
            <a:ext cx="5500036" cy="1293028"/>
          </a:xfrm>
        </p:spPr>
        <p:txBody>
          <a:bodyPr/>
          <a:lstStyle/>
          <a:p>
            <a:r>
              <a:rPr lang="en-US" b="1" u="sng" dirty="0"/>
              <a:t>System design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41ED-D8DE-4225-93A3-90104A3A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967B9-95AB-440B-BA50-75F7524D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47" y="2639092"/>
            <a:ext cx="6372778" cy="313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0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0F12-F746-4523-AA0E-9C30AA4C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66" y="205339"/>
            <a:ext cx="4114800" cy="1600200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Autoencoder model</a:t>
            </a:r>
            <a:endParaRPr lang="en-IN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AF224-6315-4C40-8A4A-5A313D7D7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283" y="2139615"/>
            <a:ext cx="5330061" cy="4427622"/>
          </a:xfrm>
        </p:spPr>
        <p:txBody>
          <a:bodyPr>
            <a:normAutofit/>
          </a:bodyPr>
          <a:lstStyle/>
          <a:p>
            <a:r>
              <a:rPr lang="en-IN" sz="2000" b="1" dirty="0"/>
              <a:t>Auto encoder is uses for image deblurring, which takes blurred image as input and  gives a deblurred image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1" dirty="0"/>
              <a:t>The </a:t>
            </a:r>
            <a:r>
              <a:rPr lang="en-US" sz="2000" b="1" i="1" dirty="0"/>
              <a:t>encoder</a:t>
            </a:r>
            <a:r>
              <a:rPr lang="en-US" sz="2000" b="1" dirty="0"/>
              <a:t> takes the input, processes it, extracts features, and then stores the data in the </a:t>
            </a:r>
            <a:r>
              <a:rPr lang="en-US" sz="2000" b="1" i="1" dirty="0"/>
              <a:t>hidden layer</a:t>
            </a:r>
            <a:r>
              <a:rPr lang="en-US" sz="2000" b="1" dirty="0"/>
              <a:t>. A </a:t>
            </a:r>
            <a:r>
              <a:rPr lang="en-US" sz="2000" b="1" i="1" dirty="0"/>
              <a:t>decoder</a:t>
            </a:r>
            <a:r>
              <a:rPr lang="en-US" sz="2000" b="1" dirty="0"/>
              <a:t> does the opposite of what an encoder does. 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1" dirty="0"/>
              <a:t>The output of the decoder is given to a unblurred sharp image which generate a loss with input and ground truth.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1" dirty="0"/>
              <a:t>The loss value is feedback to decoder for creating a deblurred image</a:t>
            </a:r>
            <a:r>
              <a:rPr lang="en-US" sz="1800" b="1" dirty="0"/>
              <a:t>.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IN" sz="1800" dirty="0"/>
          </a:p>
        </p:txBody>
      </p:sp>
      <p:pic>
        <p:nvPicPr>
          <p:cNvPr id="5" name="Picture 2" descr="Autoencoders | Enhancing Image Resolution">
            <a:extLst>
              <a:ext uri="{FF2B5EF4-FFF2-40B4-BE49-F238E27FC236}">
                <a16:creationId xmlns:a16="http://schemas.microsoft.com/office/drawing/2014/main" id="{8C79FB93-0282-4540-B1EE-B43A600096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12" y="1612999"/>
            <a:ext cx="6224380" cy="38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8F220-AFCC-4F09-88B6-3A17C9EC9981}"/>
              </a:ext>
            </a:extLst>
          </p:cNvPr>
          <p:cNvSpPr/>
          <p:nvPr/>
        </p:nvSpPr>
        <p:spPr>
          <a:xfrm>
            <a:off x="4337355" y="5810850"/>
            <a:ext cx="5673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9433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200" b="1" dirty="0"/>
              <a:t>Autoencoder model</a:t>
            </a:r>
          </a:p>
        </p:txBody>
      </p:sp>
    </p:spTree>
    <p:extLst>
      <p:ext uri="{BB962C8B-B14F-4D97-AF65-F5344CB8AC3E}">
        <p14:creationId xmlns:p14="http://schemas.microsoft.com/office/powerpoint/2010/main" val="227893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E8FC-9010-41DF-8EC0-D4476250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7" y="147587"/>
            <a:ext cx="4114800" cy="1600200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Deblur Autoencoder model</a:t>
            </a:r>
            <a:endParaRPr lang="en-IN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822A5-502B-4D72-A061-394E25A7F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7" y="2252312"/>
            <a:ext cx="7113069" cy="46056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92B0919-364C-49BB-A294-BB97146CFF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52" y="1710921"/>
            <a:ext cx="4757989" cy="514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2F0FC-4969-4DE3-820A-9D4F2590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" y="1756043"/>
            <a:ext cx="5950958" cy="51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17B2-5501-40F1-B966-68B7838B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05866"/>
            <a:ext cx="8610600" cy="1295400"/>
          </a:xfrm>
        </p:spPr>
        <p:txBody>
          <a:bodyPr/>
          <a:lstStyle/>
          <a:p>
            <a:r>
              <a:rPr lang="en-US" dirty="0"/>
              <a:t>Deblurring input and outputs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CD0E6-D68A-455C-916B-63D534956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8073" y="5622132"/>
            <a:ext cx="1540042" cy="823912"/>
          </a:xfrm>
        </p:spPr>
        <p:txBody>
          <a:bodyPr/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662AA-414F-44F6-A9B9-46F4AD212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9204" y="5707780"/>
            <a:ext cx="3960796" cy="738263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1C3BA6-B501-47E8-921C-AEF8798B91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2" y="2227263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8015216-72CA-4E2C-95EA-ED58179C5D9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60" y="2527852"/>
            <a:ext cx="2484922" cy="24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4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1789-651C-4F30-8970-4C442D4B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30" y="311986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Image super resolution</a:t>
            </a:r>
            <a:endParaRPr lang="en-IN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02B4-7231-466F-A7EE-282A44479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30" y="1405288"/>
            <a:ext cx="11705924" cy="528427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Image super resolution is to recover finer textures from the image when we upscale it so that it’s quality cannot be compromised.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generative adversarial neural network is used for image super resolution.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SRGAN is used for image super resolution.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It consists of generator and discriminator ,  A high-resolution image (HR) is </a:t>
            </a:r>
            <a:r>
              <a:rPr lang="en-US" b="1" dirty="0" err="1"/>
              <a:t>downsampled</a:t>
            </a:r>
            <a:r>
              <a:rPr lang="en-US" b="1" dirty="0"/>
              <a:t> to a low-resolution image (LR).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generator architecture than tries to </a:t>
            </a:r>
            <a:r>
              <a:rPr lang="en-US" b="1" dirty="0" err="1"/>
              <a:t>upsample</a:t>
            </a:r>
            <a:r>
              <a:rPr lang="en-US" b="1" dirty="0"/>
              <a:t> the image from low resolution to super-resolution. After then the image is passed into the discriminator,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discriminator and tries to distinguish between a super-resolution and High-Resolution image and generate the adversarial loss which then backpropagated into the generator architecture.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4022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432</TotalTime>
  <Words>418</Words>
  <Application>Microsoft Office PowerPoint</Application>
  <PresentationFormat>Widescreen</PresentationFormat>
  <Paragraphs>81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</vt:lpstr>
      <vt:lpstr>Century Gothic</vt:lpstr>
      <vt:lpstr>Georgia</vt:lpstr>
      <vt:lpstr>Wingdings</vt:lpstr>
      <vt:lpstr>Vapor Trail</vt:lpstr>
      <vt:lpstr>Image deblur and super resolution</vt:lpstr>
      <vt:lpstr>introduction</vt:lpstr>
      <vt:lpstr>RELEVANCE OF THE TOPIC</vt:lpstr>
      <vt:lpstr>Existing system</vt:lpstr>
      <vt:lpstr>System design</vt:lpstr>
      <vt:lpstr>Autoencoder model</vt:lpstr>
      <vt:lpstr>Deblur Autoencoder model</vt:lpstr>
      <vt:lpstr>Deblurring input and outputs</vt:lpstr>
      <vt:lpstr>Image super resolution</vt:lpstr>
      <vt:lpstr>Srgan architecture</vt:lpstr>
      <vt:lpstr>Image Super resolution </vt:lpstr>
      <vt:lpstr>modules</vt:lpstr>
      <vt:lpstr>Ide’s and frameworks used </vt:lpstr>
      <vt:lpstr>Data set</vt:lpstr>
      <vt:lpstr>dataset</vt:lpstr>
      <vt:lpstr>Use cases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deblur and super resolution</dc:title>
  <dc:creator>joseph j valavi</dc:creator>
  <cp:lastModifiedBy>joseph j valavi</cp:lastModifiedBy>
  <cp:revision>19</cp:revision>
  <dcterms:created xsi:type="dcterms:W3CDTF">2022-07-04T13:53:14Z</dcterms:created>
  <dcterms:modified xsi:type="dcterms:W3CDTF">2022-07-05T09:02:56Z</dcterms:modified>
</cp:coreProperties>
</file>