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562" y="2816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HOUSE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980" y="5542619"/>
            <a:ext cx="3485072" cy="109044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Exploring influential factors in house pricing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450" y="6858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THANK YOU!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1E610-7D2D-1EF1-1F3E-1DF8414EB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057782" y="2024855"/>
            <a:ext cx="4223545" cy="4223545"/>
          </a:xfr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4B4A-38D4-AB70-D4E5-3D2CA64C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Overview</a:t>
            </a:r>
            <a:endParaRPr lang="en-KE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2F-9C7F-3737-3A7F-15DC1A0A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Delve into the King County House sales dataset, a comprehensive repository of housing sales information in King County, USA.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aim is to provide precise insights to assist homeowners and real estate agencies in making informed decisions regarding property valuation and understanding market trends.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47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E3DB-C438-D250-9D5E-354F2F30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Business</a:t>
            </a:r>
            <a:r>
              <a:rPr lang="en-US" dirty="0"/>
              <a:t> understanding</a:t>
            </a:r>
            <a:endParaRPr lang="en-K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168EEF-170C-DF34-E459-E198DB2C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76450"/>
            <a:ext cx="5911548" cy="3714749"/>
          </a:xfrm>
        </p:spPr>
        <p:txBody>
          <a:bodyPr/>
          <a:lstStyle/>
          <a:p>
            <a:r>
              <a:rPr lang="en-US" dirty="0"/>
              <a:t>We are tasked with developing a predictive model to provide insights for homeowners and real estate companies. </a:t>
            </a:r>
          </a:p>
          <a:p>
            <a:r>
              <a:rPr lang="en-US" dirty="0"/>
              <a:t>By analyzing property features such as year built , living space and number of bedrooms our model aims to offer accurate predictions, aiding decisions on property valuation and market trends.</a:t>
            </a:r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7642E-6E7D-0012-C607-AA1D60A6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7" y="2076450"/>
            <a:ext cx="4114800" cy="36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5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9D5B-1ECD-3F19-1CAA-BF0C1E8B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D12B-7096-12F2-09D2-D45CF5C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analysis, the variable we aim to predict is property price. </a:t>
            </a:r>
          </a:p>
          <a:p>
            <a:r>
              <a:rPr lang="en-US" dirty="0"/>
              <a:t>We utilize predictive variables such as the number of bedrooms, year built and living space to estimate this target variable. </a:t>
            </a:r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6088C-3D27-CE71-2D35-A972DDD0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27" y="4139293"/>
            <a:ext cx="6316745" cy="18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BEB52-B3E0-92C3-A8C3-9F8C2F94772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87929" y="957738"/>
            <a:ext cx="9416142" cy="4942524"/>
          </a:xfrm>
        </p:spPr>
      </p:pic>
    </p:spTree>
    <p:extLst>
      <p:ext uri="{BB962C8B-B14F-4D97-AF65-F5344CB8AC3E}">
        <p14:creationId xmlns:p14="http://schemas.microsoft.com/office/powerpoint/2010/main" val="72471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CB0E-6B5E-6E85-6AB7-50EC90F2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Results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1EAC-B118-1D56-65CF-A760A4A5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4612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The following provide insights into how various features are related to the price of the house:</a:t>
            </a:r>
          </a:p>
          <a:p>
            <a:r>
              <a:rPr lang="en-US" dirty="0"/>
              <a:t>Larger living spaces, both above ground and in the basement, contribute positively to housing prices.</a:t>
            </a:r>
          </a:p>
          <a:p>
            <a:r>
              <a:rPr lang="en-US" dirty="0"/>
              <a:t>Properties with a waterfront view command higher prices compared to those without.</a:t>
            </a:r>
          </a:p>
          <a:p>
            <a:r>
              <a:rPr lang="en-US" dirty="0"/>
              <a:t>Newer properties tend to have lower prices compared to older properties. Newer isn't always pricier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7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34A5-95BD-2FC6-B630-734F7E6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202F-E3BA-3CD8-0BEE-0A497119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lot sizes are associated with lower housing prices, indicating that buyers may value space differently based on their preferences and needs.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6128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0C4-8023-1606-91A9-B49834FF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2BB1-FA24-68BA-96C7-75FFDC64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should be given to properties with waterfront views or larger living spaces.</a:t>
            </a:r>
          </a:p>
          <a:p>
            <a:r>
              <a:rPr lang="en-US" dirty="0"/>
              <a:t>Newer properties could be considered for affordability and investment opportunities compared to older ones.</a:t>
            </a:r>
          </a:p>
          <a:p>
            <a:r>
              <a:rPr lang="en-US" dirty="0"/>
              <a:t>Renovation of older houses could increase the prices of houses.</a:t>
            </a:r>
          </a:p>
          <a:p>
            <a:r>
              <a:rPr lang="en-US" dirty="0"/>
              <a:t>Real estate agents and homeowners should factor in living space, basement, and views when pricing properties.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8946-A063-6D20-7420-911A35D9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B176-C22A-88FC-9100-AD1D4B77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 informed on market trends to make informed decisions regarding property purchases or sales.</a:t>
            </a:r>
          </a:p>
          <a:p>
            <a:r>
              <a:rPr lang="en-US" dirty="0"/>
              <a:t>Further data collection to provide a more comprehensive understanding of the housing market dynamics.</a:t>
            </a:r>
          </a:p>
          <a:p>
            <a:pPr marL="3690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77931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{42319C93-7D98-4ED2-A406-C1687AECD069}tf55705232_win32</Template>
  <TotalTime>122</TotalTime>
  <Words>339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Goudy Old Style</vt:lpstr>
      <vt:lpstr>Wingdings 2</vt:lpstr>
      <vt:lpstr>SlateVTI</vt:lpstr>
      <vt:lpstr>HOUSE DATA ANALYSIS</vt:lpstr>
      <vt:lpstr>Overview</vt:lpstr>
      <vt:lpstr>Business understanding</vt:lpstr>
      <vt:lpstr>Data understanding</vt:lpstr>
      <vt:lpstr>PowerPoint Presentation</vt:lpstr>
      <vt:lpstr>Regression Results</vt:lpstr>
      <vt:lpstr>Results cont…</vt:lpstr>
      <vt:lpstr>Recommendations</vt:lpstr>
      <vt:lpstr>Next steps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DATA ANALYSIS</dc:title>
  <dc:creator>Wambui Githinji</dc:creator>
  <cp:lastModifiedBy>Wambui Githinji</cp:lastModifiedBy>
  <cp:revision>1</cp:revision>
  <dcterms:created xsi:type="dcterms:W3CDTF">2024-04-10T10:40:40Z</dcterms:created>
  <dcterms:modified xsi:type="dcterms:W3CDTF">2024-04-10T12:43:22Z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