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78509-53A1-465D-9985-C0F7257FABD8}" v="37" dt="2025-08-20T19:38:21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o, Joseph" userId="6a115fa6-6db1-4a6e-919e-07321be7c268" providerId="ADAL" clId="{93E78509-53A1-465D-9985-C0F7257FABD8}"/>
    <pc:docChg chg="undo redo custSel addSld modSld">
      <pc:chgData name="Chio, Joseph" userId="6a115fa6-6db1-4a6e-919e-07321be7c268" providerId="ADAL" clId="{93E78509-53A1-465D-9985-C0F7257FABD8}" dt="2025-08-20T19:39:46.502" v="433" actId="1076"/>
      <pc:docMkLst>
        <pc:docMk/>
      </pc:docMkLst>
      <pc:sldChg chg="addSp delSp modSp mod">
        <pc:chgData name="Chio, Joseph" userId="6a115fa6-6db1-4a6e-919e-07321be7c268" providerId="ADAL" clId="{93E78509-53A1-465D-9985-C0F7257FABD8}" dt="2025-08-13T19:32:20.359" v="178" actId="207"/>
        <pc:sldMkLst>
          <pc:docMk/>
          <pc:sldMk cId="1512751806" sldId="256"/>
        </pc:sldMkLst>
        <pc:spChg chg="add del mod">
          <ac:chgData name="Chio, Joseph" userId="6a115fa6-6db1-4a6e-919e-07321be7c268" providerId="ADAL" clId="{93E78509-53A1-465D-9985-C0F7257FABD8}" dt="2025-08-12T18:41:07.463" v="110" actId="20577"/>
          <ac:spMkLst>
            <pc:docMk/>
            <pc:sldMk cId="1512751806" sldId="256"/>
            <ac:spMk id="2" creationId="{DEF96729-865B-4725-5BF6-6A9F21DB319E}"/>
          </ac:spMkLst>
        </pc:spChg>
        <pc:spChg chg="mod">
          <ac:chgData name="Chio, Joseph" userId="6a115fa6-6db1-4a6e-919e-07321be7c268" providerId="ADAL" clId="{93E78509-53A1-465D-9985-C0F7257FABD8}" dt="2025-08-12T18:40:59.299" v="109" actId="1076"/>
          <ac:spMkLst>
            <pc:docMk/>
            <pc:sldMk cId="1512751806" sldId="256"/>
            <ac:spMk id="7" creationId="{15CBD09A-9AEB-7DF0-DB0A-12E1FC9AF282}"/>
          </ac:spMkLst>
        </pc:spChg>
        <pc:graphicFrameChg chg="mod modGraphic">
          <ac:chgData name="Chio, Joseph" userId="6a115fa6-6db1-4a6e-919e-07321be7c268" providerId="ADAL" clId="{93E78509-53A1-465D-9985-C0F7257FABD8}" dt="2025-08-13T19:32:20.359" v="178" actId="207"/>
          <ac:graphicFrameMkLst>
            <pc:docMk/>
            <pc:sldMk cId="1512751806" sldId="256"/>
            <ac:graphicFrameMk id="5" creationId="{D5744009-3CB0-9011-C8ED-6013156ABB4B}"/>
          </ac:graphicFrameMkLst>
        </pc:graphicFrameChg>
      </pc:sldChg>
      <pc:sldChg chg="addSp delSp modSp new mod setBg">
        <pc:chgData name="Chio, Joseph" userId="6a115fa6-6db1-4a6e-919e-07321be7c268" providerId="ADAL" clId="{93E78509-53A1-465D-9985-C0F7257FABD8}" dt="2025-08-12T18:57:32.149" v="160" actId="1076"/>
        <pc:sldMkLst>
          <pc:docMk/>
          <pc:sldMk cId="4255182529" sldId="257"/>
        </pc:sldMkLst>
        <pc:picChg chg="add mod modCrop">
          <ac:chgData name="Chio, Joseph" userId="6a115fa6-6db1-4a6e-919e-07321be7c268" providerId="ADAL" clId="{93E78509-53A1-465D-9985-C0F7257FABD8}" dt="2025-08-12T18:57:32.149" v="160" actId="1076"/>
          <ac:picMkLst>
            <pc:docMk/>
            <pc:sldMk cId="4255182529" sldId="257"/>
            <ac:picMk id="10" creationId="{29697AB8-B6D9-7A53-BFBF-52C4B21B31D2}"/>
          </ac:picMkLst>
        </pc:picChg>
      </pc:sldChg>
      <pc:sldChg chg="addSp delSp modSp new mod">
        <pc:chgData name="Chio, Joseph" userId="6a115fa6-6db1-4a6e-919e-07321be7c268" providerId="ADAL" clId="{93E78509-53A1-465D-9985-C0F7257FABD8}" dt="2025-08-20T19:38:10.150" v="421" actId="1076"/>
        <pc:sldMkLst>
          <pc:docMk/>
          <pc:sldMk cId="3992922404" sldId="258"/>
        </pc:sldMkLst>
        <pc:picChg chg="add mod modCrop">
          <ac:chgData name="Chio, Joseph" userId="6a115fa6-6db1-4a6e-919e-07321be7c268" providerId="ADAL" clId="{93E78509-53A1-465D-9985-C0F7257FABD8}" dt="2025-08-20T19:38:10.150" v="421" actId="1076"/>
          <ac:picMkLst>
            <pc:docMk/>
            <pc:sldMk cId="3992922404" sldId="258"/>
            <ac:picMk id="3" creationId="{4BE69523-AC08-A150-3864-6C7BBBFBFD18}"/>
          </ac:picMkLst>
        </pc:picChg>
        <pc:picChg chg="add del mod modCrop">
          <ac:chgData name="Chio, Joseph" userId="6a115fa6-6db1-4a6e-919e-07321be7c268" providerId="ADAL" clId="{93E78509-53A1-465D-9985-C0F7257FABD8}" dt="2025-08-20T19:37:27.408" v="412" actId="478"/>
          <ac:picMkLst>
            <pc:docMk/>
            <pc:sldMk cId="3992922404" sldId="258"/>
            <ac:picMk id="5" creationId="{62B6EB3E-63D3-95AB-3AF2-F8702EB88384}"/>
          </ac:picMkLst>
        </pc:picChg>
      </pc:sldChg>
      <pc:sldChg chg="addSp modSp new mod">
        <pc:chgData name="Chio, Joseph" userId="6a115fa6-6db1-4a6e-919e-07321be7c268" providerId="ADAL" clId="{93E78509-53A1-465D-9985-C0F7257FABD8}" dt="2025-08-20T19:39:46.502" v="433" actId="1076"/>
        <pc:sldMkLst>
          <pc:docMk/>
          <pc:sldMk cId="2668851573" sldId="259"/>
        </pc:sldMkLst>
        <pc:spChg chg="add mod">
          <ac:chgData name="Chio, Joseph" userId="6a115fa6-6db1-4a6e-919e-07321be7c268" providerId="ADAL" clId="{93E78509-53A1-465D-9985-C0F7257FABD8}" dt="2025-08-20T19:39:43.638" v="432" actId="1076"/>
          <ac:spMkLst>
            <pc:docMk/>
            <pc:sldMk cId="2668851573" sldId="259"/>
            <ac:spMk id="2" creationId="{2EDA6CD8-DA4C-440D-EA64-333AFD6F22D1}"/>
          </ac:spMkLst>
        </pc:spChg>
        <pc:spChg chg="add mod">
          <ac:chgData name="Chio, Joseph" userId="6a115fa6-6db1-4a6e-919e-07321be7c268" providerId="ADAL" clId="{93E78509-53A1-465D-9985-C0F7257FABD8}" dt="2025-08-20T19:39:46.502" v="433" actId="1076"/>
          <ac:spMkLst>
            <pc:docMk/>
            <pc:sldMk cId="2668851573" sldId="259"/>
            <ac:spMk id="3" creationId="{AEEE9F3C-03C6-761F-CF08-0AB2EB608242}"/>
          </ac:spMkLst>
        </pc:spChg>
        <pc:spChg chg="add mod">
          <ac:chgData name="Chio, Joseph" userId="6a115fa6-6db1-4a6e-919e-07321be7c268" providerId="ADAL" clId="{93E78509-53A1-465D-9985-C0F7257FABD8}" dt="2025-08-20T19:39:29.164" v="431" actId="1076"/>
          <ac:spMkLst>
            <pc:docMk/>
            <pc:sldMk cId="2668851573" sldId="259"/>
            <ac:spMk id="6" creationId="{518E083E-84A1-5EC9-4F0F-0653A04CFA6D}"/>
          </ac:spMkLst>
        </pc:spChg>
        <pc:spChg chg="add mod">
          <ac:chgData name="Chio, Joseph" userId="6a115fa6-6db1-4a6e-919e-07321be7c268" providerId="ADAL" clId="{93E78509-53A1-465D-9985-C0F7257FABD8}" dt="2025-08-20T19:39:22.100" v="430" actId="1076"/>
          <ac:spMkLst>
            <pc:docMk/>
            <pc:sldMk cId="2668851573" sldId="259"/>
            <ac:spMk id="7" creationId="{AB59659F-B335-92E2-8999-35A3CEBAE7D1}"/>
          </ac:spMkLst>
        </pc:spChg>
        <pc:picChg chg="add mod">
          <ac:chgData name="Chio, Joseph" userId="6a115fa6-6db1-4a6e-919e-07321be7c268" providerId="ADAL" clId="{93E78509-53A1-465D-9985-C0F7257FABD8}" dt="2025-08-20T19:38:56.435" v="428" actId="14100"/>
          <ac:picMkLst>
            <pc:docMk/>
            <pc:sldMk cId="2668851573" sldId="259"/>
            <ac:picMk id="5" creationId="{A56279EE-04DA-EE82-C87F-0854D6238890}"/>
          </ac:picMkLst>
        </pc:picChg>
        <pc:picChg chg="add mod modCrop">
          <ac:chgData name="Chio, Joseph" userId="6a115fa6-6db1-4a6e-919e-07321be7c268" providerId="ADAL" clId="{93E78509-53A1-465D-9985-C0F7257FABD8}" dt="2025-08-20T19:39:10.881" v="429" actId="1076"/>
          <ac:picMkLst>
            <pc:docMk/>
            <pc:sldMk cId="2668851573" sldId="259"/>
            <ac:picMk id="8" creationId="{1A72E776-A64E-B547-AF93-089FC474960C}"/>
          </ac:picMkLst>
        </pc:picChg>
      </pc:sldChg>
    </pc:docChg>
  </pc:docChgLst>
  <pc:docChgLst>
    <pc:chgData name="Chio, Joseph Keng Heng" userId="6a115fa6-6db1-4a6e-919e-07321be7c268" providerId="ADAL" clId="{93E78509-53A1-465D-9985-C0F7257FABD8}"/>
    <pc:docChg chg="undo custSel addSld modSld">
      <pc:chgData name="Chio, Joseph Keng Heng" userId="6a115fa6-6db1-4a6e-919e-07321be7c268" providerId="ADAL" clId="{93E78509-53A1-465D-9985-C0F7257FABD8}" dt="2025-08-08T22:53:37.801" v="86" actId="1076"/>
      <pc:docMkLst>
        <pc:docMk/>
      </pc:docMkLst>
      <pc:sldChg chg="addSp delSp modSp new mod">
        <pc:chgData name="Chio, Joseph Keng Heng" userId="6a115fa6-6db1-4a6e-919e-07321be7c268" providerId="ADAL" clId="{93E78509-53A1-465D-9985-C0F7257FABD8}" dt="2025-08-08T22:53:37.801" v="86" actId="1076"/>
        <pc:sldMkLst>
          <pc:docMk/>
          <pc:sldMk cId="1512751806" sldId="256"/>
        </pc:sldMkLst>
        <pc:spChg chg="add mod">
          <ac:chgData name="Chio, Joseph Keng Heng" userId="6a115fa6-6db1-4a6e-919e-07321be7c268" providerId="ADAL" clId="{93E78509-53A1-465D-9985-C0F7257FABD8}" dt="2025-08-08T22:53:30.392" v="85" actId="1076"/>
          <ac:spMkLst>
            <pc:docMk/>
            <pc:sldMk cId="1512751806" sldId="256"/>
            <ac:spMk id="7" creationId="{15CBD09A-9AEB-7DF0-DB0A-12E1FC9AF282}"/>
          </ac:spMkLst>
        </pc:spChg>
        <pc:graphicFrameChg chg="add mod modGraphic">
          <ac:chgData name="Chio, Joseph Keng Heng" userId="6a115fa6-6db1-4a6e-919e-07321be7c268" providerId="ADAL" clId="{93E78509-53A1-465D-9985-C0F7257FABD8}" dt="2025-08-08T22:53:37.801" v="86" actId="1076"/>
          <ac:graphicFrameMkLst>
            <pc:docMk/>
            <pc:sldMk cId="1512751806" sldId="256"/>
            <ac:graphicFrameMk id="5" creationId="{D5744009-3CB0-9011-C8ED-6013156ABB4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C25B-3260-6C6F-516F-8C6BD1FC9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E8D6F-3A73-7E94-C3E0-908B8FE52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5AB-FEDF-662D-6A84-EA2EDC9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E53B-0B32-4718-829E-C2A9FAA8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E360-81E1-8799-B3D1-B648124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3BDB-E275-EE97-AAD1-DB4D7F2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6688A-24BF-881F-F321-09A0A861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CD0E-2ED0-A248-F764-BE7E7F07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F028-A8D2-7F28-4677-2BF60992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8253-3EE7-5683-17AE-D48609E1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A37E9-674E-5009-403E-EF1315C1A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44DC-E042-97B1-C1AC-6972AF34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3FE3-2AF4-BE72-24EA-AF7EDE2C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5656-C9EA-E967-735C-1BD5F173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A711-766D-9B18-FCEB-504E49C0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258F-9F73-34B3-4C2A-49EF36B3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C579-AA58-B6C7-A426-7D1444A2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09DB-D26A-5FAC-EB3A-FA853FB2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CB20-CCBA-0179-A20D-EFBCA178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0682-01DA-CEB2-6708-402BEBB8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79F6-4D4D-0667-8D8B-7516F2CA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961C-9FDC-5E3A-1657-C4EAFB602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5F7D-E8A3-35E5-5684-BC4F38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E736-0A89-DF24-5650-9C7DD762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63F1-FDF6-CD5F-E210-608A9D32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C60-B669-3993-F086-AA19A33A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743E-C5A8-D847-78AF-654953050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19774-0E22-126E-0118-BAA9CD65A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CCFA8-EFFC-EDA5-B5A6-372583C0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9370B-E852-5CA8-B52E-0ABFC546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444E5-F506-50AF-9A1B-0F869D1F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5731-154A-4620-826F-5A08F496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AACD4-4371-15EE-00C9-3777D93E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4EE5F-D8BF-E8FE-125A-544DBFABA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43586-D2D2-9547-961A-A7C83238B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0BE3B-4E98-114D-A588-B48B919E8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4B587-D5E6-B8B6-1636-39D04A63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65F0E-712D-508A-CEF1-9B493FF7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DEBB4-27BA-965E-0458-40BB995C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558C-6EC7-5021-6135-2D54AC2F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E14E9-DB36-D340-EBDA-EFBA7A9B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6C04F-862B-4276-FF1E-63AAD349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CC31C-992D-FD78-E3CE-8E5D93B7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324E0-1820-D916-0238-F5823063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3EC80-EE7D-CB2A-95B3-01EE9B13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1816-57F7-A237-83AC-70843069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3E72-C11F-9047-46B0-71131157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ECB5-DB0B-A4AC-FFF4-50AA7FD0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85DC5-CB75-6C1D-490D-E3272EEA5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78B51-2C9C-2A2C-3B3B-BF834985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258AB-07C8-E9EF-9E90-A6941F88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9E804-6BF3-A315-E391-27498175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B499-008E-6115-D306-BA0B4897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8192C-C6A2-F6D0-B749-18E45353F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5A89C-682F-2537-963A-678C4EE8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6617-E8F7-0FCA-0E2A-C47B2634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0628C-B193-C008-73AB-DC6D8FA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1ADF4-1757-FE6A-CE69-C0BCDFC4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75305-1852-DEDB-B47B-C6BDCD44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347B-29D3-871A-8860-243E35E7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C81D-3ADD-DE62-8488-94ED68D15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A3849-A457-4212-A1BD-859AF02FB80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7181-4DC1-B6B3-3287-542CF68B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C843-FBC6-95A2-8DB3-95AECB224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DEDDF-C938-4237-B94F-C2CEB99E1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744009-3CB0-9011-C8ED-6013156AB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709810"/>
              </p:ext>
            </p:extLst>
          </p:nvPr>
        </p:nvGraphicFramePr>
        <p:xfrm>
          <a:off x="2031999" y="581832"/>
          <a:ext cx="8499930" cy="2986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99986">
                  <a:extLst>
                    <a:ext uri="{9D8B030D-6E8A-4147-A177-3AD203B41FA5}">
                      <a16:colId xmlns:a16="http://schemas.microsoft.com/office/drawing/2014/main" val="1352721953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3637844919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3964394458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1608004723"/>
                    </a:ext>
                  </a:extLst>
                </a:gridCol>
                <a:gridCol w="1699986">
                  <a:extLst>
                    <a:ext uri="{9D8B030D-6E8A-4147-A177-3AD203B41FA5}">
                      <a16:colId xmlns:a16="http://schemas.microsoft.com/office/drawing/2014/main" val="2875737406"/>
                    </a:ext>
                  </a:extLst>
                </a:gridCol>
              </a:tblGrid>
              <a:tr h="746730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99879"/>
                  </a:ext>
                </a:extLst>
              </a:tr>
              <a:tr h="74673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NON-FICTION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96882"/>
                  </a:ext>
                </a:extLst>
              </a:tr>
              <a:tr h="74673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RETURN CART (starting pt)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LABEL DESK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2666"/>
                  </a:ext>
                </a:extLst>
              </a:tr>
              <a:tr h="74673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RECYCLE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PREP BIN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778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CBD09A-9AEB-7DF0-DB0A-12E1FC9AF282}"/>
              </a:ext>
            </a:extLst>
          </p:cNvPr>
          <p:cNvSpPr txBox="1"/>
          <p:nvPr/>
        </p:nvSpPr>
        <p:spPr>
          <a:xfrm>
            <a:off x="4562928" y="3875511"/>
            <a:ext cx="443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Coordinates:</a:t>
            </a:r>
            <a:endParaRPr lang="en-US" dirty="0"/>
          </a:p>
          <a:p>
            <a:r>
              <a:rPr lang="en-US" dirty="0"/>
              <a:t>A1 = (1,1), A2 = (2,1), etc.</a:t>
            </a:r>
          </a:p>
          <a:p>
            <a:r>
              <a:rPr lang="en-US" dirty="0"/>
              <a:t>B1 = (1,2), B2 = (2,2), etc.</a:t>
            </a:r>
          </a:p>
          <a:p>
            <a:r>
              <a:rPr lang="en-US" dirty="0"/>
              <a:t>C1 = (1,3), C2 = (2,3), etc.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96729-865B-4725-5BF6-6A9F21DB319E}"/>
              </a:ext>
            </a:extLst>
          </p:cNvPr>
          <p:cNvSpPr txBox="1"/>
          <p:nvPr/>
        </p:nvSpPr>
        <p:spPr>
          <a:xfrm>
            <a:off x="1909097" y="3875511"/>
            <a:ext cx="4015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Color code:</a:t>
            </a:r>
          </a:p>
          <a:p>
            <a:r>
              <a:rPr lang="en-US" dirty="0"/>
              <a:t>Return cart = blue</a:t>
            </a:r>
          </a:p>
          <a:p>
            <a:r>
              <a:rPr lang="en-US" dirty="0"/>
              <a:t>Fiction = green</a:t>
            </a:r>
          </a:p>
          <a:p>
            <a:r>
              <a:rPr lang="en-US" dirty="0"/>
              <a:t>Non-fiction = orange</a:t>
            </a:r>
          </a:p>
          <a:p>
            <a:r>
              <a:rPr lang="en-US" dirty="0"/>
              <a:t>Fantasy = purple</a:t>
            </a:r>
          </a:p>
          <a:p>
            <a:r>
              <a:rPr lang="en-US" dirty="0"/>
              <a:t>Label desk = yellow</a:t>
            </a:r>
          </a:p>
          <a:p>
            <a:r>
              <a:rPr lang="en-US" dirty="0"/>
              <a:t>Recycle = red</a:t>
            </a:r>
          </a:p>
          <a:p>
            <a:r>
              <a:rPr lang="en-US" dirty="0"/>
              <a:t>Prep bin = gray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variety of colored lines&#10;&#10;AI-generated content may be incorrect.">
            <a:extLst>
              <a:ext uri="{FF2B5EF4-FFF2-40B4-BE49-F238E27FC236}">
                <a16:creationId xmlns:a16="http://schemas.microsoft.com/office/drawing/2014/main" id="{29697AB8-B6D9-7A53-BFBF-52C4B21B3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t="9410" r="4428" b="5966"/>
          <a:stretch>
            <a:fillRect/>
          </a:stretch>
        </p:blipFill>
        <p:spPr>
          <a:xfrm>
            <a:off x="1733538" y="513347"/>
            <a:ext cx="8724924" cy="60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4BE69523-AC08-A150-3864-6C7BBBFBF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47" b="17276"/>
          <a:stretch>
            <a:fillRect/>
          </a:stretch>
        </p:blipFill>
        <p:spPr>
          <a:xfrm>
            <a:off x="963561" y="73598"/>
            <a:ext cx="10264877" cy="67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22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A6CD8-DA4C-440D-EA64-333AFD6F22D1}"/>
              </a:ext>
            </a:extLst>
          </p:cNvPr>
          <p:cNvSpPr txBox="1"/>
          <p:nvPr/>
        </p:nvSpPr>
        <p:spPr>
          <a:xfrm>
            <a:off x="362125" y="5133155"/>
            <a:ext cx="754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reconfigured the returns station with a category swap (NFIC ↔ closer shelf), moved Recycle to C1, and preserved a straight </a:t>
            </a:r>
            <a:r>
              <a:rPr lang="en-US" dirty="0" err="1"/>
              <a:t>Return→Label→Shelf</a:t>
            </a:r>
            <a:r>
              <a:rPr lang="en-US" dirty="0"/>
              <a:t> path. On the same 10‑book set, I fixed routes to drop total distance from 24 to 20 grid steps (–16.7% motion). My new layout reduces long aisle travel (A4/A3 runs) and eliminates a 3‑step Recycle detour by utilizing row 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E9F3C-03C6-761F-CF08-0AB2EB608242}"/>
              </a:ext>
            </a:extLst>
          </p:cNvPr>
          <p:cNvSpPr txBox="1"/>
          <p:nvPr/>
        </p:nvSpPr>
        <p:spPr>
          <a:xfrm>
            <a:off x="8138125" y="5133155"/>
            <a:ext cx="2449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waste decreased, simpler flow from Return → Label → Shelf, reduced over‑processing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279EE-04DA-EE82-C87F-0854D623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17" y="1004920"/>
            <a:ext cx="5116812" cy="3942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E083E-84A1-5EC9-4F0F-0653A04CFA6D}"/>
              </a:ext>
            </a:extLst>
          </p:cNvPr>
          <p:cNvSpPr txBox="1"/>
          <p:nvPr/>
        </p:nvSpPr>
        <p:spPr>
          <a:xfrm>
            <a:off x="2427690" y="469552"/>
            <a:ext cx="341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9659F-B335-92E2-8999-35A3CEBAE7D1}"/>
              </a:ext>
            </a:extLst>
          </p:cNvPr>
          <p:cNvSpPr txBox="1"/>
          <p:nvPr/>
        </p:nvSpPr>
        <p:spPr>
          <a:xfrm>
            <a:off x="7949819" y="469552"/>
            <a:ext cx="341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2E776-A64E-B547-AF93-089FC4749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2" b="15202"/>
          <a:stretch/>
        </p:blipFill>
        <p:spPr>
          <a:xfrm>
            <a:off x="5673213" y="728312"/>
            <a:ext cx="6331974" cy="44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5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8448</TotalTime>
  <Words>190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Chio, Joseph Keng Heng</dc:creator>
  <cp:lastModifiedBy>Chio, Joseph</cp:lastModifiedBy>
  <cp:revision>1</cp:revision>
  <dcterms:created xsi:type="dcterms:W3CDTF">2025-08-08T22:38:43Z</dcterms:created>
  <dcterms:modified xsi:type="dcterms:W3CDTF">2025-08-20T19:39:51Z</dcterms:modified>
</cp:coreProperties>
</file>