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6" r:id="rId2"/>
    <p:sldId id="284" r:id="rId3"/>
    <p:sldId id="318" r:id="rId4"/>
    <p:sldId id="317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327" r:id="rId15"/>
    <p:sldId id="285" r:id="rId16"/>
    <p:sldId id="280" r:id="rId17"/>
    <p:sldId id="286" r:id="rId18"/>
    <p:sldId id="328" r:id="rId19"/>
    <p:sldId id="309" r:id="rId20"/>
    <p:sldId id="329" r:id="rId21"/>
    <p:sldId id="311" r:id="rId22"/>
    <p:sldId id="312" r:id="rId23"/>
    <p:sldId id="290" r:id="rId24"/>
    <p:sldId id="319" r:id="rId25"/>
    <p:sldId id="308" r:id="rId26"/>
    <p:sldId id="320" r:id="rId27"/>
    <p:sldId id="310" r:id="rId28"/>
    <p:sldId id="321" r:id="rId29"/>
    <p:sldId id="322" r:id="rId30"/>
    <p:sldId id="323" r:id="rId31"/>
    <p:sldId id="324" r:id="rId32"/>
    <p:sldId id="325" r:id="rId33"/>
    <p:sldId id="326" r:id="rId34"/>
    <p:sldId id="306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1</a:t>
            </a:r>
            <a:r>
              <a:rPr lang="ko-KR" altLang="en-US" dirty="0"/>
              <a:t>조</a:t>
            </a:r>
            <a:r>
              <a:rPr lang="en-US" altLang="ko-KR" dirty="0"/>
              <a:t>. </a:t>
            </a:r>
            <a:r>
              <a:rPr lang="ko-KR" altLang="en-US" dirty="0" err="1"/>
              <a:t>은영항공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F17C-590A-4594-89D2-13AFCE86832E}" type="datetimeFigureOut">
              <a:rPr lang="ko-KR" altLang="en-US" smtClean="0"/>
              <a:pPr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1EEC-E481-4178-842B-5926E7EF01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5856" y="47971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275856" y="429309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0"/>
            <a:ext cx="586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프로그램  초기화면</a:t>
            </a:r>
            <a:endParaRPr lang="en-US" altLang="ko-KR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529191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 dirty="0"/>
              <a:t>숙소 예약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57239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관리자 </a:t>
            </a:r>
            <a:r>
              <a:rPr lang="en-US" altLang="ko-KR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764704"/>
            <a:ext cx="432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7000" b="1" dirty="0"/>
          </a:p>
          <a:p>
            <a:r>
              <a:rPr lang="en-US" altLang="ko-KR" dirty="0"/>
              <a:t> </a:t>
            </a:r>
          </a:p>
        </p:txBody>
      </p:sp>
      <p:pic>
        <p:nvPicPr>
          <p:cNvPr id="2" name="Picture 2" descr="송도에 있는 5성급 한옥 호텔 '경원재'">
            <a:extLst>
              <a:ext uri="{FF2B5EF4-FFF2-40B4-BE49-F238E27FC236}">
                <a16:creationId xmlns:a16="http://schemas.microsoft.com/office/drawing/2014/main" id="{F11EBAF5-C683-DFB1-8682-F17EF2D8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669" y="727730"/>
            <a:ext cx="5152662" cy="3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BC5ABD-F1B5-126E-EB74-402C2A505C07}"/>
              </a:ext>
            </a:extLst>
          </p:cNvPr>
          <p:cNvSpPr txBox="1"/>
          <p:nvPr/>
        </p:nvSpPr>
        <p:spPr>
          <a:xfrm>
            <a:off x="3275856" y="619666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직사각형 14"/>
          <p:cNvSpPr/>
          <p:nvPr/>
        </p:nvSpPr>
        <p:spPr>
          <a:xfrm>
            <a:off x="179511" y="764704"/>
            <a:ext cx="8640962" cy="345638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직선 연결선 5"/>
          <p:cNvSpPr/>
          <p:nvPr/>
        </p:nvSpPr>
        <p:spPr>
          <a:xfrm>
            <a:off x="-1" y="476672"/>
            <a:ext cx="4932042" cy="1"/>
          </a:xfrm>
          <a:prstGeom prst="line">
            <a:avLst/>
          </a:prstGeom>
          <a:ln w="222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TextBox 6"/>
          <p:cNvSpPr txBox="1"/>
          <p:nvPr/>
        </p:nvSpPr>
        <p:spPr>
          <a:xfrm>
            <a:off x="45719" y="0"/>
            <a:ext cx="721686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마이 페이지(My Page) 1-1-1-c &gt; 리뷰작성</a:t>
            </a:r>
          </a:p>
        </p:txBody>
      </p:sp>
      <p:sp>
        <p:nvSpPr>
          <p:cNvPr id="144" name="TextBox 15"/>
          <p:cNvSpPr txBox="1"/>
          <p:nvPr/>
        </p:nvSpPr>
        <p:spPr>
          <a:xfrm>
            <a:off x="441256" y="908720"/>
            <a:ext cx="336494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예약한 숙소정보</a:t>
            </a:r>
          </a:p>
        </p:txBody>
      </p:sp>
      <p:sp>
        <p:nvSpPr>
          <p:cNvPr id="145" name="TextBox 12"/>
          <p:cNvSpPr txBox="1"/>
          <p:nvPr/>
        </p:nvSpPr>
        <p:spPr>
          <a:xfrm>
            <a:off x="513264" y="1236301"/>
            <a:ext cx="6821328" cy="2997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숙소명	 :  여우가 달을 사랑할때</a:t>
            </a:r>
          </a:p>
          <a:p>
            <a:r>
              <a:t>주소: 경기도 가평군 가평읍 두밀리 593</a:t>
            </a:r>
          </a:p>
          <a:p>
            <a:r>
              <a:t>전화번호:  031-582-4240</a:t>
            </a:r>
          </a:p>
          <a:p>
            <a:endParaRPr/>
          </a:p>
          <a:p>
            <a:r>
              <a:t>[숙박일]		[퇴실일]		</a:t>
            </a:r>
          </a:p>
          <a:p>
            <a:r>
              <a:t>2025-01-01	2025-01-03</a:t>
            </a:r>
          </a:p>
          <a:p>
            <a:endParaRPr/>
          </a:p>
          <a:p>
            <a:r>
              <a:t>별점입력(0/5) :  4</a:t>
            </a:r>
            <a:br/>
            <a:r>
              <a:t>제목: 멋진 숙소</a:t>
            </a:r>
            <a:br/>
            <a:r>
              <a:t>내용: 사장님이 친절해요.</a:t>
            </a:r>
          </a:p>
        </p:txBody>
      </p:sp>
      <p:sp>
        <p:nvSpPr>
          <p:cNvPr id="146" name="TextBox 16"/>
          <p:cNvSpPr txBox="1"/>
          <p:nvPr/>
        </p:nvSpPr>
        <p:spPr>
          <a:xfrm>
            <a:off x="3321575" y="6159301"/>
            <a:ext cx="25008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번호 입력 : </a:t>
            </a:r>
          </a:p>
        </p:txBody>
      </p:sp>
      <p:sp>
        <p:nvSpPr>
          <p:cNvPr id="147" name="TextBox 20"/>
          <p:cNvSpPr txBox="1"/>
          <p:nvPr/>
        </p:nvSpPr>
        <p:spPr>
          <a:xfrm>
            <a:off x="3249567" y="5328654"/>
            <a:ext cx="25008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/>
          </a:lstStyle>
          <a:p>
            <a:r>
              <a:t>1. 뒤로 가기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"/>
          <p:cNvSpPr/>
          <p:nvPr/>
        </p:nvSpPr>
        <p:spPr>
          <a:xfrm>
            <a:off x="179511" y="764704"/>
            <a:ext cx="8640962" cy="345638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직선 연결선 5"/>
          <p:cNvSpPr/>
          <p:nvPr/>
        </p:nvSpPr>
        <p:spPr>
          <a:xfrm>
            <a:off x="-1" y="476672"/>
            <a:ext cx="4932042" cy="1"/>
          </a:xfrm>
          <a:prstGeom prst="line">
            <a:avLst/>
          </a:prstGeom>
          <a:ln w="222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" name="TextBox 6"/>
          <p:cNvSpPr txBox="1"/>
          <p:nvPr/>
        </p:nvSpPr>
        <p:spPr>
          <a:xfrm>
            <a:off x="45719" y="0"/>
            <a:ext cx="721686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마이 페이지(My Page) 2 &gt; 쌍용머니 충전</a:t>
            </a:r>
          </a:p>
        </p:txBody>
      </p:sp>
      <p:sp>
        <p:nvSpPr>
          <p:cNvPr id="152" name="TextBox 15"/>
          <p:cNvSpPr txBox="1"/>
          <p:nvPr/>
        </p:nvSpPr>
        <p:spPr>
          <a:xfrm>
            <a:off x="441256" y="908720"/>
            <a:ext cx="336494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쌍용머니(숙박머니)</a:t>
            </a:r>
          </a:p>
        </p:txBody>
      </p:sp>
      <p:sp>
        <p:nvSpPr>
          <p:cNvPr id="153" name="TextBox 12"/>
          <p:cNvSpPr txBox="1"/>
          <p:nvPr/>
        </p:nvSpPr>
        <p:spPr>
          <a:xfrm>
            <a:off x="513264" y="1412775"/>
            <a:ext cx="6821328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현재 쌍용머니 잔액 : 130,000원 </a:t>
            </a:r>
          </a:p>
        </p:txBody>
      </p:sp>
      <p:sp>
        <p:nvSpPr>
          <p:cNvPr id="154" name="TextBox 25"/>
          <p:cNvSpPr txBox="1"/>
          <p:nvPr/>
        </p:nvSpPr>
        <p:spPr>
          <a:xfrm>
            <a:off x="3321575" y="5933273"/>
            <a:ext cx="250085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번호 입력 : </a:t>
            </a:r>
          </a:p>
        </p:txBody>
      </p:sp>
      <p:sp>
        <p:nvSpPr>
          <p:cNvPr id="155" name="TextBox 28"/>
          <p:cNvSpPr txBox="1"/>
          <p:nvPr/>
        </p:nvSpPr>
        <p:spPr>
          <a:xfrm>
            <a:off x="3321575" y="5415691"/>
            <a:ext cx="25008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1. 뒤로가기</a:t>
            </a:r>
          </a:p>
        </p:txBody>
      </p:sp>
      <p:sp>
        <p:nvSpPr>
          <p:cNvPr id="156" name="TextBox 28"/>
          <p:cNvSpPr txBox="1"/>
          <p:nvPr/>
        </p:nvSpPr>
        <p:spPr>
          <a:xfrm>
            <a:off x="3321575" y="4898110"/>
            <a:ext cx="25008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충전 금액 입력:</a:t>
            </a:r>
          </a:p>
        </p:txBody>
      </p:sp>
      <p:sp>
        <p:nvSpPr>
          <p:cNvPr id="157" name="TextBox 28"/>
          <p:cNvSpPr txBox="1"/>
          <p:nvPr/>
        </p:nvSpPr>
        <p:spPr>
          <a:xfrm>
            <a:off x="531955" y="1916832"/>
            <a:ext cx="250084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충전 금액 입력: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직사각형 14"/>
          <p:cNvSpPr/>
          <p:nvPr/>
        </p:nvSpPr>
        <p:spPr>
          <a:xfrm>
            <a:off x="179511" y="764704"/>
            <a:ext cx="8640962" cy="345638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직선 연결선 5"/>
          <p:cNvSpPr/>
          <p:nvPr/>
        </p:nvSpPr>
        <p:spPr>
          <a:xfrm>
            <a:off x="-1" y="476672"/>
            <a:ext cx="4932042" cy="1"/>
          </a:xfrm>
          <a:prstGeom prst="line">
            <a:avLst/>
          </a:prstGeom>
          <a:ln w="222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TextBox 6"/>
          <p:cNvSpPr txBox="1"/>
          <p:nvPr/>
        </p:nvSpPr>
        <p:spPr>
          <a:xfrm>
            <a:off x="45719" y="0"/>
            <a:ext cx="721686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마이 페이지(My Page) 3 &gt; 회원정보수정</a:t>
            </a:r>
          </a:p>
        </p:txBody>
      </p:sp>
      <p:sp>
        <p:nvSpPr>
          <p:cNvPr id="162" name="TextBox 15"/>
          <p:cNvSpPr txBox="1"/>
          <p:nvPr/>
        </p:nvSpPr>
        <p:spPr>
          <a:xfrm>
            <a:off x="441256" y="908720"/>
            <a:ext cx="336494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회원 정보 수정</a:t>
            </a:r>
          </a:p>
        </p:txBody>
      </p:sp>
      <p:sp>
        <p:nvSpPr>
          <p:cNvPr id="163" name="TextBox 12"/>
          <p:cNvSpPr txBox="1"/>
          <p:nvPr/>
        </p:nvSpPr>
        <p:spPr>
          <a:xfrm>
            <a:off x="513264" y="1337527"/>
            <a:ext cx="6821328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기존 아이디	: gian84</a:t>
            </a:r>
          </a:p>
          <a:p>
            <a:r>
              <a:t>변경할 아이디	: angi84 </a:t>
            </a:r>
          </a:p>
        </p:txBody>
      </p:sp>
      <p:sp>
        <p:nvSpPr>
          <p:cNvPr id="164" name="TextBox 25"/>
          <p:cNvSpPr txBox="1"/>
          <p:nvPr/>
        </p:nvSpPr>
        <p:spPr>
          <a:xfrm>
            <a:off x="3321575" y="5933514"/>
            <a:ext cx="250085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번호 입력 : </a:t>
            </a:r>
          </a:p>
        </p:txBody>
      </p:sp>
      <p:sp>
        <p:nvSpPr>
          <p:cNvPr id="165" name="TextBox 27"/>
          <p:cNvSpPr txBox="1"/>
          <p:nvPr/>
        </p:nvSpPr>
        <p:spPr>
          <a:xfrm>
            <a:off x="4615593" y="4725144"/>
            <a:ext cx="250084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/>
            <a:r>
              <a:t>3.  이름 입력</a:t>
            </a:r>
          </a:p>
        </p:txBody>
      </p:sp>
      <p:sp>
        <p:nvSpPr>
          <p:cNvPr id="166" name="TextBox 29"/>
          <p:cNvSpPr txBox="1"/>
          <p:nvPr/>
        </p:nvSpPr>
        <p:spPr>
          <a:xfrm>
            <a:off x="4615593" y="5147900"/>
            <a:ext cx="250084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/>
            <a:r>
              <a:t>4.  전화번호 입력</a:t>
            </a:r>
          </a:p>
        </p:txBody>
      </p:sp>
      <p:sp>
        <p:nvSpPr>
          <p:cNvPr id="167" name="TextBox 30"/>
          <p:cNvSpPr txBox="1"/>
          <p:nvPr/>
        </p:nvSpPr>
        <p:spPr>
          <a:xfrm>
            <a:off x="2147303" y="5147900"/>
            <a:ext cx="250084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2. 비밀번호 입력 </a:t>
            </a:r>
          </a:p>
        </p:txBody>
      </p:sp>
      <p:sp>
        <p:nvSpPr>
          <p:cNvPr id="168" name="TextBox 31"/>
          <p:cNvSpPr txBox="1"/>
          <p:nvPr/>
        </p:nvSpPr>
        <p:spPr>
          <a:xfrm>
            <a:off x="2147303" y="4725144"/>
            <a:ext cx="250084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AutoNum type="arabicPeriod"/>
            </a:lvl1pPr>
          </a:lstStyle>
          <a:p>
            <a:r>
              <a:t>아이디 입력</a:t>
            </a:r>
          </a:p>
        </p:txBody>
      </p:sp>
      <p:sp>
        <p:nvSpPr>
          <p:cNvPr id="169" name="TextBox 12"/>
          <p:cNvSpPr txBox="1"/>
          <p:nvPr/>
        </p:nvSpPr>
        <p:spPr>
          <a:xfrm>
            <a:off x="513264" y="2055689"/>
            <a:ext cx="6821328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기존 비밀번호	: 패션왕</a:t>
            </a:r>
          </a:p>
          <a:p>
            <a:r>
              <a:t>변경할 비밀번호	: 선덕여왕</a:t>
            </a:r>
          </a:p>
        </p:txBody>
      </p:sp>
      <p:sp>
        <p:nvSpPr>
          <p:cNvPr id="170" name="TextBox 12"/>
          <p:cNvSpPr txBox="1"/>
          <p:nvPr/>
        </p:nvSpPr>
        <p:spPr>
          <a:xfrm>
            <a:off x="513264" y="2773852"/>
            <a:ext cx="6821328" cy="682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기존 이름	               : 홍길동</a:t>
            </a:r>
          </a:p>
          <a:p>
            <a:r>
              <a:t>변경할 이름	: 허 생</a:t>
            </a:r>
          </a:p>
        </p:txBody>
      </p:sp>
      <p:sp>
        <p:nvSpPr>
          <p:cNvPr id="171" name="TextBox 12"/>
          <p:cNvSpPr txBox="1"/>
          <p:nvPr/>
        </p:nvSpPr>
        <p:spPr>
          <a:xfrm>
            <a:off x="513264" y="3498065"/>
            <a:ext cx="6821328" cy="682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기존 전화번호	: 010-1111-1111</a:t>
            </a:r>
          </a:p>
          <a:p>
            <a:r>
              <a:t>변경할 전화번호	: 010-2222-2222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선 연결선 5"/>
          <p:cNvSpPr/>
          <p:nvPr/>
        </p:nvSpPr>
        <p:spPr>
          <a:xfrm>
            <a:off x="-1" y="476672"/>
            <a:ext cx="4932042" cy="1"/>
          </a:xfrm>
          <a:prstGeom prst="line">
            <a:avLst/>
          </a:prstGeom>
          <a:ln w="222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" name="TextBox 6"/>
          <p:cNvSpPr txBox="1"/>
          <p:nvPr/>
        </p:nvSpPr>
        <p:spPr>
          <a:xfrm>
            <a:off x="45720" y="0"/>
            <a:ext cx="5511036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마이 페이지(My Page) 4 &gt; 회원탈퇴</a:t>
            </a:r>
          </a:p>
        </p:txBody>
      </p:sp>
      <p:sp>
        <p:nvSpPr>
          <p:cNvPr id="175" name="직사각형 16"/>
          <p:cNvSpPr/>
          <p:nvPr/>
        </p:nvSpPr>
        <p:spPr>
          <a:xfrm>
            <a:off x="179511" y="764704"/>
            <a:ext cx="8640962" cy="345638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TextBox 17"/>
          <p:cNvSpPr txBox="1"/>
          <p:nvPr/>
        </p:nvSpPr>
        <p:spPr>
          <a:xfrm>
            <a:off x="441256" y="908720"/>
            <a:ext cx="336494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회원 탈퇴</a:t>
            </a:r>
          </a:p>
        </p:txBody>
      </p:sp>
      <p:sp>
        <p:nvSpPr>
          <p:cNvPr id="177" name="TextBox 18"/>
          <p:cNvSpPr txBox="1"/>
          <p:nvPr/>
        </p:nvSpPr>
        <p:spPr>
          <a:xfrm>
            <a:off x="465967" y="1263427"/>
            <a:ext cx="6821329" cy="945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비밀번호 입력: </a:t>
            </a:r>
          </a:p>
          <a:p>
            <a:endParaRPr/>
          </a:p>
        </p:txBody>
      </p:sp>
      <p:sp>
        <p:nvSpPr>
          <p:cNvPr id="178" name="TextBox 19"/>
          <p:cNvSpPr txBox="1"/>
          <p:nvPr/>
        </p:nvSpPr>
        <p:spPr>
          <a:xfrm>
            <a:off x="3321575" y="5838921"/>
            <a:ext cx="250085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번호 입력 : </a:t>
            </a:r>
          </a:p>
        </p:txBody>
      </p:sp>
      <p:sp>
        <p:nvSpPr>
          <p:cNvPr id="179" name="TextBox 25"/>
          <p:cNvSpPr txBox="1"/>
          <p:nvPr/>
        </p:nvSpPr>
        <p:spPr>
          <a:xfrm>
            <a:off x="3249567" y="5150813"/>
            <a:ext cx="250085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AutoNum type="arabicPeriod"/>
            </a:lvl1pPr>
          </a:lstStyle>
          <a:p>
            <a:r>
              <a:t>뒤로 가기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143000" y="1214754"/>
            <a:ext cx="369903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857251"/>
            <a:ext cx="42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숙소 예약 입력 화면</a:t>
            </a:r>
            <a:endParaRPr lang="en-US" altLang="ko-KR" dirty="0"/>
          </a:p>
        </p:txBody>
      </p:sp>
      <p:pic>
        <p:nvPicPr>
          <p:cNvPr id="21506" name="Picture 2" descr="비행기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93751">
            <a:off x="2938939" y="1363891"/>
            <a:ext cx="2688965" cy="268896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32823" y="4303033"/>
            <a:ext cx="23222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숙박 인원 수 입력</a:t>
            </a:r>
            <a:endParaRPr lang="en-US" altLang="ko-KR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3832823" y="3924991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예약 날짜 입력</a:t>
            </a:r>
            <a:endParaRPr lang="en-US" altLang="ko-KR" sz="13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143000" y="1214754"/>
            <a:ext cx="369903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857251"/>
            <a:ext cx="42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숙소 검색 화면</a:t>
            </a:r>
            <a:endParaRPr lang="en-US" altLang="ko-KR" dirty="0"/>
          </a:p>
        </p:txBody>
      </p:sp>
      <p:pic>
        <p:nvPicPr>
          <p:cNvPr id="21506" name="Picture 2" descr="비행기에 대한 이미지 검색결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93751">
            <a:off x="2938939" y="1363891"/>
            <a:ext cx="2688965" cy="268896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832823" y="4303033"/>
            <a:ext cx="23222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지역 입력</a:t>
            </a:r>
            <a:endParaRPr lang="en-US" altLang="ko-KR" sz="1350" dirty="0"/>
          </a:p>
        </p:txBody>
      </p:sp>
      <p:sp>
        <p:nvSpPr>
          <p:cNvPr id="10" name="TextBox 9"/>
          <p:cNvSpPr txBox="1"/>
          <p:nvPr/>
        </p:nvSpPr>
        <p:spPr>
          <a:xfrm>
            <a:off x="3832823" y="3924991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날짜 입력</a:t>
            </a:r>
            <a:endParaRPr lang="en-US" altLang="ko-KR" sz="1350" dirty="0"/>
          </a:p>
        </p:txBody>
      </p:sp>
      <p:sp>
        <p:nvSpPr>
          <p:cNvPr id="12" name="TextBox 11"/>
          <p:cNvSpPr txBox="1"/>
          <p:nvPr/>
        </p:nvSpPr>
        <p:spPr>
          <a:xfrm>
            <a:off x="3832823" y="4681075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숙박 인원 입력</a:t>
            </a:r>
            <a:endParaRPr lang="en-US" altLang="ko-KR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265BE-A392-DF9D-8C78-B75FA3CCDB1B}"/>
              </a:ext>
            </a:extLst>
          </p:cNvPr>
          <p:cNvSpPr txBox="1"/>
          <p:nvPr/>
        </p:nvSpPr>
        <p:spPr>
          <a:xfrm>
            <a:off x="3832823" y="5059117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1.</a:t>
            </a:r>
            <a:r>
              <a:rPr lang="ko-KR" altLang="en-US" sz="1350" dirty="0"/>
              <a:t> </a:t>
            </a:r>
            <a:r>
              <a:rPr lang="ko-KR" altLang="en-US" sz="1350" dirty="0" err="1"/>
              <a:t>뒤로가기</a:t>
            </a:r>
            <a:endParaRPr lang="en-US" altLang="ko-KR" sz="13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143000" y="1214754"/>
            <a:ext cx="369903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857251"/>
            <a:ext cx="504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숙소 추천 화면</a:t>
            </a:r>
            <a:endParaRPr lang="en-US" altLang="ko-KR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277634" y="1538790"/>
          <a:ext cx="4536506" cy="25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28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…..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385646" y="1268760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숙소 리스트</a:t>
            </a:r>
            <a:endParaRPr lang="en-US" altLang="ko-KR" sz="1350" dirty="0"/>
          </a:p>
        </p:txBody>
      </p:sp>
      <p:sp>
        <p:nvSpPr>
          <p:cNvPr id="11" name="TextBox 10"/>
          <p:cNvSpPr txBox="1"/>
          <p:nvPr/>
        </p:nvSpPr>
        <p:spPr>
          <a:xfrm>
            <a:off x="3051449" y="4257161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숙소 번호 입력 </a:t>
            </a:r>
            <a:r>
              <a:rPr lang="en-US" altLang="ko-KR" sz="1350" dirty="0"/>
              <a:t>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5223" y="4697809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1. </a:t>
            </a:r>
            <a:r>
              <a:rPr lang="ko-KR" altLang="en-US" sz="1350" dirty="0"/>
              <a:t>뒤로 가기</a:t>
            </a:r>
            <a:endParaRPr lang="en-US" altLang="ko-KR" sz="135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277634" y="1538791"/>
          <a:ext cx="5190038" cy="25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6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지역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숙소명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최대 인원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가격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힐링하우스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\270,000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대구</a:t>
                      </a:r>
                      <a:endParaRPr lang="en-US" altLang="ko-K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정원 캠핑장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\575,000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대전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핑크모텔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\110,000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호두하우스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\240,000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제주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바다를 담은 집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\770,000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광주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스테이블랑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\210,000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제주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수하우스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\170,000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B2CBFE-FFFF-B506-3818-DBFC704A025B}"/>
              </a:ext>
            </a:extLst>
          </p:cNvPr>
          <p:cNvSpPr txBox="1"/>
          <p:nvPr/>
        </p:nvSpPr>
        <p:spPr>
          <a:xfrm>
            <a:off x="3145223" y="5042210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2.</a:t>
            </a:r>
            <a:r>
              <a:rPr lang="ko-KR" altLang="en-US" sz="1350" dirty="0"/>
              <a:t> 초기 화면</a:t>
            </a:r>
            <a:endParaRPr lang="en-US" altLang="ko-KR" sz="13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ADFE-D8DE-1FCE-4FF3-D35658E8E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CE6D437-0FFB-8A5E-75B1-152B7CF1A77B}"/>
              </a:ext>
            </a:extLst>
          </p:cNvPr>
          <p:cNvCxnSpPr/>
          <p:nvPr/>
        </p:nvCxnSpPr>
        <p:spPr>
          <a:xfrm>
            <a:off x="1143000" y="1214754"/>
            <a:ext cx="369903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18BCC0-5CBA-570F-3143-EB3A2F42F033}"/>
              </a:ext>
            </a:extLst>
          </p:cNvPr>
          <p:cNvSpPr txBox="1"/>
          <p:nvPr/>
        </p:nvSpPr>
        <p:spPr>
          <a:xfrm>
            <a:off x="1143000" y="857251"/>
            <a:ext cx="504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필터링된</a:t>
            </a:r>
            <a:r>
              <a:rPr lang="ko-KR" altLang="en-US" dirty="0"/>
              <a:t> 숙소 화면</a:t>
            </a:r>
            <a:endParaRPr lang="en-US" altLang="ko-KR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210AFE1-A0B2-B2DE-1DBD-6C6D43A5928E}"/>
              </a:ext>
            </a:extLst>
          </p:cNvPr>
          <p:cNvGraphicFramePr>
            <a:graphicFrameLocks noGrp="1"/>
          </p:cNvGraphicFramePr>
          <p:nvPr/>
        </p:nvGraphicFramePr>
        <p:xfrm>
          <a:off x="1277634" y="1538790"/>
          <a:ext cx="4536506" cy="25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28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…..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508E141-E347-A1F9-304E-E848D7678AC9}"/>
              </a:ext>
            </a:extLst>
          </p:cNvPr>
          <p:cNvSpPr txBox="1"/>
          <p:nvPr/>
        </p:nvSpPr>
        <p:spPr>
          <a:xfrm>
            <a:off x="1385646" y="1268760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숙소 리스트</a:t>
            </a:r>
            <a:endParaRPr lang="en-US" altLang="ko-KR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1C993-7ED2-6368-C0AA-C8D79279AD09}"/>
              </a:ext>
            </a:extLst>
          </p:cNvPr>
          <p:cNvSpPr txBox="1"/>
          <p:nvPr/>
        </p:nvSpPr>
        <p:spPr>
          <a:xfrm>
            <a:off x="3051449" y="4257161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숙소 번호 입력 </a:t>
            </a:r>
            <a:r>
              <a:rPr lang="en-US" altLang="ko-KR" sz="1350" dirty="0"/>
              <a:t>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E49A5-F2D6-50DB-AE55-0C6AB2E5A0BA}"/>
              </a:ext>
            </a:extLst>
          </p:cNvPr>
          <p:cNvSpPr txBox="1"/>
          <p:nvPr/>
        </p:nvSpPr>
        <p:spPr>
          <a:xfrm>
            <a:off x="3145223" y="4697809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0. </a:t>
            </a:r>
            <a:r>
              <a:rPr lang="ko-KR" altLang="en-US" sz="1350" dirty="0"/>
              <a:t>초기 화면</a:t>
            </a:r>
            <a:endParaRPr lang="en-US" altLang="ko-KR" sz="135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028AB25-C440-5541-5C98-993768C0C90B}"/>
              </a:ext>
            </a:extLst>
          </p:cNvPr>
          <p:cNvGraphicFramePr>
            <a:graphicFrameLocks noGrp="1"/>
          </p:cNvGraphicFramePr>
          <p:nvPr/>
        </p:nvGraphicFramePr>
        <p:xfrm>
          <a:off x="1277634" y="1538791"/>
          <a:ext cx="5190038" cy="25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68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7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번호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지역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숙소명</a:t>
                      </a:r>
                      <a:endParaRPr lang="ko-KR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최대 인원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가격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힐링하우스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\270,000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서울</a:t>
                      </a:r>
                      <a:endParaRPr lang="en-US" altLang="ko-KR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정원 캠핑장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\575,000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핑크모텔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\210,000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호두하우스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\240,000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도시를 담은 집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\770,000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/>
                        <a:t>스테이블랑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\220,000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28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서울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수하우스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\370,000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67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277634" y="1430778"/>
            <a:ext cx="3799924" cy="45699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6" name="직선 연결선 5"/>
          <p:cNvCxnSpPr/>
          <p:nvPr/>
        </p:nvCxnSpPr>
        <p:spPr>
          <a:xfrm>
            <a:off x="1143000" y="1214754"/>
            <a:ext cx="369903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857251"/>
            <a:ext cx="548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숙소 화면</a:t>
            </a:r>
            <a:endParaRPr lang="en-US" altLang="ko-KR" dirty="0"/>
          </a:p>
        </p:txBody>
      </p:sp>
      <p:sp>
        <p:nvSpPr>
          <p:cNvPr id="16" name="TextBox 15"/>
          <p:cNvSpPr txBox="1"/>
          <p:nvPr/>
        </p:nvSpPr>
        <p:spPr>
          <a:xfrm>
            <a:off x="1439652" y="1538790"/>
            <a:ext cx="25922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도시를 담은 집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93658" y="1916833"/>
            <a:ext cx="4190569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주소</a:t>
            </a:r>
            <a:endParaRPr lang="en-US" altLang="ko-KR" sz="1050" dirty="0"/>
          </a:p>
          <a:p>
            <a:r>
              <a:rPr lang="ko-KR" altLang="en-US" sz="1050" dirty="0"/>
              <a:t>서울특별시 동대문구 </a:t>
            </a:r>
            <a:r>
              <a:rPr lang="ko-KR" altLang="en-US" sz="1050" dirty="0" err="1"/>
              <a:t>휘경제</a:t>
            </a:r>
            <a:r>
              <a:rPr lang="en-US" altLang="ko-KR" sz="1050" dirty="0"/>
              <a:t>1</a:t>
            </a:r>
            <a:r>
              <a:rPr lang="ko-KR" altLang="en-US" sz="1050" dirty="0"/>
              <a:t>동 </a:t>
            </a:r>
            <a:r>
              <a:rPr lang="ko-KR" altLang="en-US" sz="1050" dirty="0" err="1"/>
              <a:t>이문로</a:t>
            </a:r>
            <a:r>
              <a:rPr lang="ko-KR" altLang="en-US" sz="1050" dirty="0"/>
              <a:t> </a:t>
            </a:r>
            <a:r>
              <a:rPr lang="en-US" altLang="ko-KR" sz="1050" dirty="0"/>
              <a:t>14</a:t>
            </a:r>
          </a:p>
          <a:p>
            <a:endParaRPr lang="en-US" altLang="ko-KR" sz="1050" dirty="0"/>
          </a:p>
          <a:p>
            <a:r>
              <a:rPr lang="ko-KR" altLang="en-US" sz="1050" dirty="0"/>
              <a:t>호스트</a:t>
            </a:r>
            <a:br>
              <a:rPr lang="en-US" altLang="ko-KR" sz="1050" dirty="0"/>
            </a:br>
            <a:r>
              <a:rPr lang="ko-KR" altLang="en-US" sz="1050" dirty="0" err="1"/>
              <a:t>리리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공지사항</a:t>
            </a:r>
            <a:endParaRPr lang="en-US" altLang="ko-KR" sz="1050" dirty="0"/>
          </a:p>
          <a:p>
            <a:r>
              <a:rPr lang="ko-KR" altLang="en-US" sz="1050" dirty="0">
                <a:solidFill>
                  <a:srgbClr val="222222"/>
                </a:solidFill>
                <a:latin typeface="Airbnb Cereal VF"/>
              </a:rPr>
              <a:t>✔ 입실시간에 현관 비밀번호를 전송해드립니다</a:t>
            </a:r>
            <a:br>
              <a:rPr lang="ko-KR" altLang="en-US" sz="1050" dirty="0"/>
            </a:br>
            <a:r>
              <a:rPr lang="ko-KR" altLang="en-US" sz="1050" dirty="0">
                <a:solidFill>
                  <a:srgbClr val="222222"/>
                </a:solidFill>
                <a:latin typeface="Airbnb Cereal VF"/>
              </a:rPr>
              <a:t>✔ </a:t>
            </a:r>
            <a:r>
              <a:rPr lang="ko-KR" altLang="en-US" sz="1050" dirty="0" err="1">
                <a:solidFill>
                  <a:srgbClr val="222222"/>
                </a:solidFill>
                <a:latin typeface="Airbnb Cereal VF"/>
              </a:rPr>
              <a:t>동서울</a:t>
            </a:r>
            <a:r>
              <a:rPr lang="ko-KR" altLang="en-US" sz="1050" dirty="0">
                <a:solidFill>
                  <a:srgbClr val="222222"/>
                </a:solidFill>
                <a:latin typeface="Airbnb Cereal VF"/>
              </a:rPr>
              <a:t> 터미널에서 약 </a:t>
            </a:r>
            <a:r>
              <a:rPr lang="en-US" altLang="ko-KR" sz="1050" dirty="0">
                <a:solidFill>
                  <a:srgbClr val="222222"/>
                </a:solidFill>
                <a:latin typeface="Airbnb Cereal VF"/>
              </a:rPr>
              <a:t>1</a:t>
            </a:r>
            <a:r>
              <a:rPr lang="ko-KR" altLang="en-US" sz="1050" dirty="0">
                <a:solidFill>
                  <a:srgbClr val="222222"/>
                </a:solidFill>
                <a:latin typeface="Airbnb Cereal VF"/>
              </a:rPr>
              <a:t>시간 거리</a:t>
            </a:r>
            <a:endParaRPr lang="en-US" altLang="ko-KR" sz="1050" dirty="0">
              <a:solidFill>
                <a:srgbClr val="222222"/>
              </a:solidFill>
              <a:latin typeface="Airbnb Cereal VF"/>
            </a:endParaRPr>
          </a:p>
          <a:p>
            <a:br>
              <a:rPr lang="ko-KR" altLang="en-US" sz="1050" dirty="0"/>
            </a:br>
            <a:r>
              <a:rPr lang="ko-KR" altLang="en-US" sz="1050" dirty="0"/>
              <a:t>가격</a:t>
            </a:r>
            <a:endParaRPr lang="en-US" altLang="ko-KR" sz="1050" dirty="0"/>
          </a:p>
          <a:p>
            <a:r>
              <a:rPr lang="en-US" altLang="ko-KR" sz="1050" dirty="0"/>
              <a:t>\770,000</a:t>
            </a:r>
          </a:p>
          <a:p>
            <a:endParaRPr lang="en-US" altLang="ko-KR" sz="1050" dirty="0"/>
          </a:p>
          <a:p>
            <a:r>
              <a:rPr lang="ko-KR" altLang="en-US" sz="1050" dirty="0"/>
              <a:t>예약 캘린더</a:t>
            </a:r>
            <a:br>
              <a:rPr lang="en-US" altLang="ko-KR" sz="1350" dirty="0"/>
            </a:br>
            <a:endParaRPr lang="ko-KR" altLang="en-US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050" dirty="0"/>
          </a:p>
          <a:p>
            <a:r>
              <a:rPr lang="ko-KR" altLang="en-US" sz="1050" dirty="0"/>
              <a:t>리뷰</a:t>
            </a:r>
            <a:br>
              <a:rPr lang="en-US" altLang="ko-KR" sz="1350" dirty="0"/>
            </a:br>
            <a:r>
              <a:rPr lang="ko-KR" altLang="en-US" sz="1050" dirty="0"/>
              <a:t>숙소가 깨끗해요</a:t>
            </a:r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en-US" altLang="ko-KR" sz="1350" dirty="0"/>
          </a:p>
          <a:p>
            <a:endParaRPr lang="ko-KR" altLang="en-US" sz="1350" dirty="0"/>
          </a:p>
          <a:p>
            <a:endParaRPr lang="en-US" altLang="ko-KR" sz="1350" dirty="0"/>
          </a:p>
        </p:txBody>
      </p:sp>
      <p:sp>
        <p:nvSpPr>
          <p:cNvPr id="17" name="TextBox 16"/>
          <p:cNvSpPr txBox="1"/>
          <p:nvPr/>
        </p:nvSpPr>
        <p:spPr>
          <a:xfrm>
            <a:off x="6643732" y="1879724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번호 입력 </a:t>
            </a:r>
            <a:r>
              <a:rPr lang="en-US" altLang="ko-KR" sz="1350" dirty="0"/>
              <a:t>: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39576" y="1551055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0.</a:t>
            </a:r>
            <a:r>
              <a:rPr lang="ko-KR" altLang="en-US" sz="1350" dirty="0"/>
              <a:t> 뒤로 가기</a:t>
            </a:r>
            <a:endParaRPr lang="en-US" altLang="ko-KR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C5309-2861-62BD-0F8A-A5F1C59894C7}"/>
              </a:ext>
            </a:extLst>
          </p:cNvPr>
          <p:cNvSpPr txBox="1"/>
          <p:nvPr/>
        </p:nvSpPr>
        <p:spPr>
          <a:xfrm>
            <a:off x="7939876" y="1553088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1.</a:t>
            </a:r>
            <a:r>
              <a:rPr lang="ko-KR" altLang="en-US" sz="1350" dirty="0"/>
              <a:t> 예약하기</a:t>
            </a:r>
            <a:endParaRPr lang="en-US" altLang="ko-KR" sz="13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C3239-AA38-D2BE-C017-FBE1375B685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7942" y="4278691"/>
            <a:ext cx="2463998" cy="11485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9379A-BB47-11C4-3528-91B0B8DCC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3AA4347-558D-E873-FE2A-49F18D213B05}"/>
              </a:ext>
            </a:extLst>
          </p:cNvPr>
          <p:cNvCxnSpPr/>
          <p:nvPr/>
        </p:nvCxnSpPr>
        <p:spPr>
          <a:xfrm>
            <a:off x="1143000" y="1214754"/>
            <a:ext cx="369903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171D50-9898-5528-C572-331CD6FF813B}"/>
              </a:ext>
            </a:extLst>
          </p:cNvPr>
          <p:cNvSpPr txBox="1"/>
          <p:nvPr/>
        </p:nvSpPr>
        <p:spPr>
          <a:xfrm>
            <a:off x="1143000" y="857251"/>
            <a:ext cx="42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숙소 예약 화면</a:t>
            </a:r>
            <a:endParaRPr lang="en-US" altLang="ko-KR" dirty="0"/>
          </a:p>
        </p:txBody>
      </p:sp>
      <p:pic>
        <p:nvPicPr>
          <p:cNvPr id="21506" name="Picture 2" descr="비행기에 대한 이미지 검색결과">
            <a:extLst>
              <a:ext uri="{FF2B5EF4-FFF2-40B4-BE49-F238E27FC236}">
                <a16:creationId xmlns:a16="http://schemas.microsoft.com/office/drawing/2014/main" id="{ACEF909B-BA7D-129D-93D4-89ADA825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93751">
            <a:off x="2938939" y="1363891"/>
            <a:ext cx="2688965" cy="268896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9CD307-94EA-2DF9-E4FD-849D9BD85AB4}"/>
              </a:ext>
            </a:extLst>
          </p:cNvPr>
          <p:cNvSpPr txBox="1"/>
          <p:nvPr/>
        </p:nvSpPr>
        <p:spPr>
          <a:xfrm>
            <a:off x="3832823" y="4303033"/>
            <a:ext cx="23222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2. </a:t>
            </a:r>
            <a:r>
              <a:rPr lang="ko-KR" altLang="en-US" sz="1350" dirty="0"/>
              <a:t>숙소 검색</a:t>
            </a:r>
            <a:endParaRPr lang="en-US" altLang="ko-KR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635E9-816A-5746-028C-5CE5AB5AAE00}"/>
              </a:ext>
            </a:extLst>
          </p:cNvPr>
          <p:cNvSpPr txBox="1"/>
          <p:nvPr/>
        </p:nvSpPr>
        <p:spPr>
          <a:xfrm>
            <a:off x="3832823" y="3924991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1. </a:t>
            </a:r>
            <a:r>
              <a:rPr lang="ko-KR" altLang="en-US" sz="1350" dirty="0"/>
              <a:t>숙소 추천</a:t>
            </a:r>
            <a:endParaRPr lang="en-US" altLang="ko-KR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E3B58-8C86-8C8B-44DA-F842DE391E76}"/>
              </a:ext>
            </a:extLst>
          </p:cNvPr>
          <p:cNvSpPr txBox="1"/>
          <p:nvPr/>
        </p:nvSpPr>
        <p:spPr>
          <a:xfrm>
            <a:off x="3832823" y="4681075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3. </a:t>
            </a:r>
            <a:r>
              <a:rPr lang="ko-KR" altLang="en-US" sz="1350" dirty="0" err="1"/>
              <a:t>뒤로가기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221955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회원가입</a:t>
            </a:r>
            <a:r>
              <a:rPr lang="en-US" altLang="ko-KR" sz="2400" dirty="0"/>
              <a:t> </a:t>
            </a:r>
            <a:r>
              <a:rPr lang="ko-KR" altLang="en-US" sz="2400" dirty="0"/>
              <a:t>선택 화면</a:t>
            </a:r>
            <a:endParaRPr lang="en-US" altLang="ko-K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42930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입력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37890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입력</a:t>
            </a:r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3203848" y="5301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 입력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203848" y="47971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입력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203848" y="58052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 입력</a:t>
            </a:r>
            <a:endParaRPr lang="en-US" altLang="ko-KR" dirty="0"/>
          </a:p>
        </p:txBody>
      </p:sp>
      <p:pic>
        <p:nvPicPr>
          <p:cNvPr id="2" name="Picture 2" descr="송도에 있는 5성급 한옥 호텔 '경원재'">
            <a:extLst>
              <a:ext uri="{FF2B5EF4-FFF2-40B4-BE49-F238E27FC236}">
                <a16:creationId xmlns:a16="http://schemas.microsoft.com/office/drawing/2014/main" id="{A4E2432D-126C-AD9E-F519-DFA97BE37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14" y="592249"/>
            <a:ext cx="4592555" cy="30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339BC6-B7E9-2BA0-6CF7-434FB4550867}"/>
              </a:ext>
            </a:extLst>
          </p:cNvPr>
          <p:cNvSpPr txBox="1"/>
          <p:nvPr/>
        </p:nvSpPr>
        <p:spPr>
          <a:xfrm>
            <a:off x="3203847" y="627778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뒤로 가기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BC198-184F-93B5-A9E4-1643F2CDE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A1422C2-B68A-25A5-D303-E2F210AA0D6D}"/>
              </a:ext>
            </a:extLst>
          </p:cNvPr>
          <p:cNvCxnSpPr/>
          <p:nvPr/>
        </p:nvCxnSpPr>
        <p:spPr>
          <a:xfrm>
            <a:off x="1143000" y="1214754"/>
            <a:ext cx="369903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8D7B1B-11A0-1899-DE1B-1F95A9D848DF}"/>
              </a:ext>
            </a:extLst>
          </p:cNvPr>
          <p:cNvSpPr txBox="1"/>
          <p:nvPr/>
        </p:nvSpPr>
        <p:spPr>
          <a:xfrm>
            <a:off x="1143000" y="857251"/>
            <a:ext cx="42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화면</a:t>
            </a:r>
            <a:endParaRPr lang="en-US" altLang="ko-KR" dirty="0"/>
          </a:p>
        </p:txBody>
      </p:sp>
      <p:pic>
        <p:nvPicPr>
          <p:cNvPr id="21506" name="Picture 2" descr="비행기에 대한 이미지 검색결과">
            <a:extLst>
              <a:ext uri="{FF2B5EF4-FFF2-40B4-BE49-F238E27FC236}">
                <a16:creationId xmlns:a16="http://schemas.microsoft.com/office/drawing/2014/main" id="{6B28FDDB-2619-CB0B-A97C-102963425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93751">
            <a:off x="2938939" y="1363891"/>
            <a:ext cx="2688965" cy="268896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B7DA3-B760-27DA-0590-CD77C520E378}"/>
              </a:ext>
            </a:extLst>
          </p:cNvPr>
          <p:cNvSpPr txBox="1"/>
          <p:nvPr/>
        </p:nvSpPr>
        <p:spPr>
          <a:xfrm>
            <a:off x="3832823" y="4303033"/>
            <a:ext cx="23222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2. </a:t>
            </a:r>
            <a:r>
              <a:rPr lang="ko-KR" altLang="en-US" sz="1350" dirty="0" err="1"/>
              <a:t>쌍용머니</a:t>
            </a:r>
            <a:r>
              <a:rPr lang="ko-KR" altLang="en-US" sz="1350" dirty="0"/>
              <a:t> 결제</a:t>
            </a:r>
            <a:endParaRPr lang="en-US" altLang="ko-KR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044D0-5129-50BA-12C6-16FD0C8AE92D}"/>
              </a:ext>
            </a:extLst>
          </p:cNvPr>
          <p:cNvSpPr txBox="1"/>
          <p:nvPr/>
        </p:nvSpPr>
        <p:spPr>
          <a:xfrm>
            <a:off x="3832823" y="3924991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1. </a:t>
            </a:r>
            <a:r>
              <a:rPr lang="ko-KR" altLang="en-US" sz="1350" dirty="0"/>
              <a:t>카드 결제</a:t>
            </a:r>
            <a:endParaRPr lang="en-US" altLang="ko-KR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48600-DA91-01CD-A19D-0321F484B137}"/>
              </a:ext>
            </a:extLst>
          </p:cNvPr>
          <p:cNvSpPr txBox="1"/>
          <p:nvPr/>
        </p:nvSpPr>
        <p:spPr>
          <a:xfrm>
            <a:off x="3832823" y="4681075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3. </a:t>
            </a:r>
            <a:r>
              <a:rPr lang="ko-KR" altLang="en-US" sz="1350" dirty="0"/>
              <a:t>결제 취소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726123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1EE16-B9BB-E7FE-FBFA-63833A540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4A3AA8-32E5-DFED-EDCF-0DF11B49E8F3}"/>
              </a:ext>
            </a:extLst>
          </p:cNvPr>
          <p:cNvCxnSpPr/>
          <p:nvPr/>
        </p:nvCxnSpPr>
        <p:spPr>
          <a:xfrm>
            <a:off x="1143000" y="1214754"/>
            <a:ext cx="369903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D9031C8-79C3-B8AD-08C0-BC8F8890302E}"/>
              </a:ext>
            </a:extLst>
          </p:cNvPr>
          <p:cNvSpPr txBox="1"/>
          <p:nvPr/>
        </p:nvSpPr>
        <p:spPr>
          <a:xfrm>
            <a:off x="1143000" y="857251"/>
            <a:ext cx="42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카드 결제 화면</a:t>
            </a:r>
            <a:endParaRPr lang="en-US" altLang="ko-KR" dirty="0"/>
          </a:p>
        </p:txBody>
      </p:sp>
      <p:pic>
        <p:nvPicPr>
          <p:cNvPr id="21506" name="Picture 2" descr="비행기에 대한 이미지 검색결과">
            <a:extLst>
              <a:ext uri="{FF2B5EF4-FFF2-40B4-BE49-F238E27FC236}">
                <a16:creationId xmlns:a16="http://schemas.microsoft.com/office/drawing/2014/main" id="{D22697BF-620A-929F-8391-1EF3EC02F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93751">
            <a:off x="2938939" y="1363891"/>
            <a:ext cx="2688965" cy="2688965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37D221-F41D-CD58-F221-AEF516F66FB6}"/>
              </a:ext>
            </a:extLst>
          </p:cNvPr>
          <p:cNvSpPr txBox="1"/>
          <p:nvPr/>
        </p:nvSpPr>
        <p:spPr>
          <a:xfrm>
            <a:off x="3832823" y="4303033"/>
            <a:ext cx="23222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카드번호 입력</a:t>
            </a:r>
            <a:endParaRPr lang="en-US" altLang="ko-KR" sz="13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871CB-3754-E9AB-F9F9-44B65D5A3E79}"/>
              </a:ext>
            </a:extLst>
          </p:cNvPr>
          <p:cNvSpPr txBox="1"/>
          <p:nvPr/>
        </p:nvSpPr>
        <p:spPr>
          <a:xfrm>
            <a:off x="3832823" y="3924991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카드사 입력</a:t>
            </a:r>
            <a:endParaRPr lang="en-US" altLang="ko-KR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E5BB4-C836-B9A5-E33F-4E7C7C7C7AD9}"/>
              </a:ext>
            </a:extLst>
          </p:cNvPr>
          <p:cNvSpPr txBox="1"/>
          <p:nvPr/>
        </p:nvSpPr>
        <p:spPr>
          <a:xfrm>
            <a:off x="3832823" y="4681075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카드 유효기간 입력</a:t>
            </a:r>
            <a:endParaRPr lang="en-US" altLang="ko-KR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FE4E1-784E-97C0-E45A-7D9A4A9C0D15}"/>
              </a:ext>
            </a:extLst>
          </p:cNvPr>
          <p:cNvSpPr txBox="1"/>
          <p:nvPr/>
        </p:nvSpPr>
        <p:spPr>
          <a:xfrm>
            <a:off x="3832823" y="5059117"/>
            <a:ext cx="21283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비밀번호 앞 </a:t>
            </a:r>
            <a:r>
              <a:rPr lang="ko-KR" altLang="en-US" sz="1350" dirty="0" err="1"/>
              <a:t>두자리</a:t>
            </a:r>
            <a:r>
              <a:rPr lang="ko-KR" altLang="en-US" sz="1350" dirty="0"/>
              <a:t> 입력</a:t>
            </a:r>
            <a:endParaRPr lang="en-US" altLang="ko-KR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28F5B-3226-D9C1-604E-F24DBDA9BBD6}"/>
              </a:ext>
            </a:extLst>
          </p:cNvPr>
          <p:cNvSpPr txBox="1"/>
          <p:nvPr/>
        </p:nvSpPr>
        <p:spPr>
          <a:xfrm>
            <a:off x="3832823" y="5401174"/>
            <a:ext cx="21283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1.</a:t>
            </a:r>
            <a:r>
              <a:rPr lang="ko-KR" altLang="en-US" sz="1350" dirty="0"/>
              <a:t> 결제 취소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159314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8DAB5-0A67-0C45-9D06-99CD5A659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2DDBB1-3454-2F85-EC2D-33DE03A5509A}"/>
              </a:ext>
            </a:extLst>
          </p:cNvPr>
          <p:cNvCxnSpPr/>
          <p:nvPr/>
        </p:nvCxnSpPr>
        <p:spPr>
          <a:xfrm>
            <a:off x="1143000" y="1214754"/>
            <a:ext cx="369903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85E3F1-8D93-F596-D5D3-6B60F7A19BCA}"/>
              </a:ext>
            </a:extLst>
          </p:cNvPr>
          <p:cNvSpPr txBox="1"/>
          <p:nvPr/>
        </p:nvSpPr>
        <p:spPr>
          <a:xfrm>
            <a:off x="1143000" y="857251"/>
            <a:ext cx="429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쌍용머니</a:t>
            </a:r>
            <a:r>
              <a:rPr lang="ko-KR" altLang="en-US" dirty="0"/>
              <a:t> 선택 후 잔액부족시 화면</a:t>
            </a:r>
            <a:endParaRPr lang="en-US" altLang="ko-KR" dirty="0"/>
          </a:p>
        </p:txBody>
      </p:sp>
      <p:pic>
        <p:nvPicPr>
          <p:cNvPr id="21506" name="Picture 2" descr="비행기에 대한 이미지 검색결과">
            <a:extLst>
              <a:ext uri="{FF2B5EF4-FFF2-40B4-BE49-F238E27FC236}">
                <a16:creationId xmlns:a16="http://schemas.microsoft.com/office/drawing/2014/main" id="{3CED8A2D-971F-F28F-39C6-D43D78E9E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193751">
            <a:off x="2938939" y="1363891"/>
            <a:ext cx="2688965" cy="268896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9106E9-B2B5-0082-202A-2F2CD75B2982}"/>
              </a:ext>
            </a:extLst>
          </p:cNvPr>
          <p:cNvSpPr txBox="1"/>
          <p:nvPr/>
        </p:nvSpPr>
        <p:spPr>
          <a:xfrm>
            <a:off x="3832823" y="3924991"/>
            <a:ext cx="19442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잔액이 부족합니다</a:t>
            </a:r>
            <a:r>
              <a:rPr lang="en-US" altLang="ko-KR" sz="135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284A9-A77D-A1B7-1C8D-FB65115B7B9C}"/>
              </a:ext>
            </a:extLst>
          </p:cNvPr>
          <p:cNvSpPr txBox="1"/>
          <p:nvPr/>
        </p:nvSpPr>
        <p:spPr>
          <a:xfrm>
            <a:off x="3832823" y="4292638"/>
            <a:ext cx="23261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보유한 쌍용 머니 </a:t>
            </a:r>
            <a:r>
              <a:rPr lang="en-US" altLang="ko-KR" sz="1350" dirty="0"/>
              <a:t>:</a:t>
            </a:r>
            <a:r>
              <a:rPr lang="ko-KR" altLang="en-US" sz="1350" dirty="0"/>
              <a:t> </a:t>
            </a:r>
            <a:r>
              <a:rPr lang="en-US" altLang="ko-KR" sz="1350" dirty="0"/>
              <a:t>\1,000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CA8B0F-28C8-2399-684E-CC35065A8C96}"/>
              </a:ext>
            </a:extLst>
          </p:cNvPr>
          <p:cNvSpPr txBox="1"/>
          <p:nvPr/>
        </p:nvSpPr>
        <p:spPr>
          <a:xfrm>
            <a:off x="3832823" y="5059117"/>
            <a:ext cx="21283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1.</a:t>
            </a:r>
            <a:r>
              <a:rPr lang="ko-KR" altLang="en-US" sz="1350" dirty="0"/>
              <a:t> </a:t>
            </a:r>
            <a:r>
              <a:rPr lang="ko-KR" altLang="en-US" sz="1350" dirty="0" err="1"/>
              <a:t>쌍용머니</a:t>
            </a:r>
            <a:r>
              <a:rPr lang="ko-KR" altLang="en-US" sz="1350" dirty="0"/>
              <a:t> 충전</a:t>
            </a:r>
            <a:endParaRPr lang="en-US" altLang="ko-KR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BB8BA-2F66-B657-8922-8E0FDF2877A8}"/>
              </a:ext>
            </a:extLst>
          </p:cNvPr>
          <p:cNvSpPr txBox="1"/>
          <p:nvPr/>
        </p:nvSpPr>
        <p:spPr>
          <a:xfrm>
            <a:off x="3832823" y="5401174"/>
            <a:ext cx="21283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2.</a:t>
            </a:r>
            <a:r>
              <a:rPr lang="ko-KR" altLang="en-US" sz="1350" dirty="0"/>
              <a:t> 결제 취소</a:t>
            </a:r>
            <a:endParaRPr lang="en-US" altLang="ko-KR" sz="1350" dirty="0"/>
          </a:p>
        </p:txBody>
      </p:sp>
    </p:spTree>
    <p:extLst>
      <p:ext uri="{BB962C8B-B14F-4D97-AF65-F5344CB8AC3E}">
        <p14:creationId xmlns:p14="http://schemas.microsoft.com/office/powerpoint/2010/main" val="2517942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계정 찾기</a:t>
            </a:r>
            <a:endParaRPr lang="en-US" altLang="ko-KR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91880" y="394445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3491880" y="344039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아이디 찾기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3491880" y="444850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뒤로 가기</a:t>
            </a:r>
            <a:endParaRPr lang="en-US" altLang="ko-K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27446-5200-8B9A-3E85-1E8EEA320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257F72-78D0-6EBC-D4C0-1AA5DA935726}"/>
              </a:ext>
            </a:extLst>
          </p:cNvPr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D674C9-CD2D-AB34-C5A5-039CFB6A4F59}"/>
              </a:ext>
            </a:extLst>
          </p:cNvPr>
          <p:cNvSpPr txBox="1"/>
          <p:nvPr/>
        </p:nvSpPr>
        <p:spPr>
          <a:xfrm>
            <a:off x="0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2-1.</a:t>
            </a:r>
            <a:r>
              <a:rPr lang="ko-KR" altLang="en-US" sz="2400" dirty="0"/>
              <a:t>아이디 찾기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53834-32FE-A305-CD51-DE68C38D972A}"/>
              </a:ext>
            </a:extLst>
          </p:cNvPr>
          <p:cNvSpPr txBox="1"/>
          <p:nvPr/>
        </p:nvSpPr>
        <p:spPr>
          <a:xfrm>
            <a:off x="3491880" y="394445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 입력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DA45B-7A0F-E923-7976-CE607B8EA5B9}"/>
              </a:ext>
            </a:extLst>
          </p:cNvPr>
          <p:cNvSpPr txBox="1"/>
          <p:nvPr/>
        </p:nvSpPr>
        <p:spPr>
          <a:xfrm>
            <a:off x="3491880" y="344039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입력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2E98E-65C3-41EF-69E1-67D3FA45A47E}"/>
              </a:ext>
            </a:extLst>
          </p:cNvPr>
          <p:cNvSpPr txBox="1"/>
          <p:nvPr/>
        </p:nvSpPr>
        <p:spPr>
          <a:xfrm>
            <a:off x="3491880" y="444850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 입력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5AA46-0D44-C05A-271F-D821002F799C}"/>
              </a:ext>
            </a:extLst>
          </p:cNvPr>
          <p:cNvSpPr txBox="1"/>
          <p:nvPr/>
        </p:nvSpPr>
        <p:spPr>
          <a:xfrm>
            <a:off x="3470903" y="493259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뒤로 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4857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730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2-1 </a:t>
            </a:r>
            <a:r>
              <a:rPr lang="ko-KR" altLang="en-US" sz="2400" dirty="0"/>
              <a:t>아이디 확인 </a:t>
            </a:r>
            <a:endParaRPr lang="en-US" altLang="ko-K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출력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412776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귀하의 아이디는 </a:t>
            </a:r>
            <a:r>
              <a:rPr lang="en-US" altLang="ko-KR" dirty="0"/>
              <a:t>“ssangyong1234”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3131840" y="5289785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/>
              <a:t>2.  </a:t>
            </a:r>
            <a:r>
              <a:rPr lang="ko-KR" altLang="en-US" dirty="0"/>
              <a:t>비밀번호 찾기</a:t>
            </a:r>
            <a:endParaRPr lang="en-US" altLang="ko-KR" dirty="0"/>
          </a:p>
        </p:txBody>
      </p:sp>
      <p:sp>
        <p:nvSpPr>
          <p:cNvPr id="25" name="TextBox 24"/>
          <p:cNvSpPr txBox="1"/>
          <p:nvPr/>
        </p:nvSpPr>
        <p:spPr>
          <a:xfrm>
            <a:off x="3131840" y="486702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로그인으로 이동</a:t>
            </a:r>
            <a:endParaRPr lang="en-US" altLang="ko-K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8CA36-5C03-392B-5ADA-FC2C44F0B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7091F3B-346C-EF10-588A-C12994621896}"/>
              </a:ext>
            </a:extLst>
          </p:cNvPr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1EB3D0-EB9B-3849-FEBA-B4E4C27559CB}"/>
              </a:ext>
            </a:extLst>
          </p:cNvPr>
          <p:cNvSpPr txBox="1"/>
          <p:nvPr/>
        </p:nvSpPr>
        <p:spPr>
          <a:xfrm>
            <a:off x="0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2-2.</a:t>
            </a:r>
            <a:r>
              <a:rPr lang="ko-KR" altLang="en-US" sz="2400" dirty="0"/>
              <a:t> 비밀번호 찾기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7F76F-17B8-B190-1BB0-CA95A1994E8C}"/>
              </a:ext>
            </a:extLst>
          </p:cNvPr>
          <p:cNvSpPr txBox="1"/>
          <p:nvPr/>
        </p:nvSpPr>
        <p:spPr>
          <a:xfrm>
            <a:off x="3491880" y="3944453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 입력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E2A6B-C460-2682-0B18-601104B9FB79}"/>
              </a:ext>
            </a:extLst>
          </p:cNvPr>
          <p:cNvSpPr txBox="1"/>
          <p:nvPr/>
        </p:nvSpPr>
        <p:spPr>
          <a:xfrm>
            <a:off x="3491880" y="344039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입력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AEDB9-0B03-CB71-B71A-57272D54B2A3}"/>
              </a:ext>
            </a:extLst>
          </p:cNvPr>
          <p:cNvSpPr txBox="1"/>
          <p:nvPr/>
        </p:nvSpPr>
        <p:spPr>
          <a:xfrm>
            <a:off x="3491880" y="444850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 입력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E0672F-9E36-26B0-700E-E84A5D3B3769}"/>
              </a:ext>
            </a:extLst>
          </p:cNvPr>
          <p:cNvSpPr txBox="1"/>
          <p:nvPr/>
        </p:nvSpPr>
        <p:spPr>
          <a:xfrm>
            <a:off x="3470903" y="493259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뒤로 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9233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79512" y="764704"/>
            <a:ext cx="8640960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7308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2-2.</a:t>
            </a:r>
            <a:r>
              <a:rPr lang="ko-KR" altLang="en-US" sz="2400" dirty="0"/>
              <a:t> 비밀번호 확인</a:t>
            </a:r>
            <a:endParaRPr lang="en-US" altLang="ko-K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9087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출력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412776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</a:t>
            </a:r>
            <a:r>
              <a:rPr lang="en-US" altLang="ko-KR" dirty="0"/>
              <a:t>	 : ssangyong1234</a:t>
            </a:r>
          </a:p>
          <a:p>
            <a:r>
              <a:rPr lang="ko-KR" altLang="en-US" dirty="0"/>
              <a:t>비밀번호</a:t>
            </a:r>
            <a:r>
              <a:rPr lang="en-US" altLang="ko-KR" dirty="0"/>
              <a:t> : a1234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75856" y="484750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로그인으로 이동</a:t>
            </a: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3" descr="/Users/lee/Library/Group Containers/L48J367XN4.com.infraware.PolarisOffice/EngineTemp/45792/fImage152199918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34" y="1618774"/>
            <a:ext cx="7623810" cy="2619851"/>
          </a:xfrm>
          <a:prstGeom prst="rect">
            <a:avLst/>
          </a:prstGeom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8651" y="1131094"/>
            <a:ext cx="7887176" cy="231458"/>
          </a:xfrm>
          <a:prstGeom prst="rect">
            <a:avLst/>
          </a:prstGeom>
        </p:spPr>
        <p:txBody>
          <a:bodyPr vert="horz" wrap="square" lIns="68580" tIns="34290" rIns="68580" bIns="34290" numCol="1" rtlCol="0" anchor="ctr">
            <a:normAutofit fontScale="90000"/>
          </a:bodyPr>
          <a:lstStyle/>
          <a:p>
            <a:r>
              <a:rPr lang="ko-KR" altLang="en-US" sz="1999" b="1">
                <a:latin typeface="나눔고딕" charset="0"/>
                <a:ea typeface="나눔고딕" charset="0"/>
              </a:rPr>
              <a:t>관리자 - 메뉴창</a:t>
            </a:r>
          </a:p>
        </p:txBody>
      </p:sp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628651" y="1667351"/>
            <a:ext cx="7887176" cy="3823335"/>
          </a:xfrm>
          <a:prstGeom prst="rect">
            <a:avLst/>
          </a:prstGeom>
        </p:spPr>
        <p:txBody>
          <a:bodyPr vert="horz" wrap="square" lIns="68580" tIns="34290" rIns="68580" bIns="34290" numCol="1" rtlCol="0" anchor="t">
            <a:normAutofit/>
          </a:bodyPr>
          <a:lstStyle/>
          <a:p>
            <a:pPr marL="171450" indent="-171450">
              <a:buNone/>
            </a:pPr>
            <a:r>
              <a:rPr lang="ko-KR" altLang="en-US" sz="1650">
                <a:latin typeface="나눔고딕" charset="0"/>
                <a:ea typeface="나눔고딕" charset="0"/>
              </a:rPr>
              <a:t>관리자 아이디:</a:t>
            </a:r>
          </a:p>
          <a:p>
            <a:pPr marL="171450" indent="-171450">
              <a:buNone/>
            </a:pPr>
            <a:r>
              <a:rPr lang="ko-KR" altLang="en-US" sz="1650">
                <a:latin typeface="나눔고딕" charset="0"/>
                <a:ea typeface="나눔고딕" charset="0"/>
              </a:rPr>
              <a:t>관리자 비밀번호:</a:t>
            </a:r>
          </a:p>
          <a:p>
            <a:pPr marL="171450" indent="-171450">
              <a:buNone/>
            </a:pPr>
            <a:r>
              <a:rPr lang="ko-KR" altLang="en-US" sz="1650">
                <a:latin typeface="나눔고딕" charset="0"/>
                <a:ea typeface="나눔고딕" charset="0"/>
              </a:rPr>
              <a:t>1. 뒤로가기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/Users/lee/Library/Group Containers/L48J367XN4.com.infraware.PolarisOffice/EngineTemp/45792/fImage1521910692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" y="1632586"/>
            <a:ext cx="7623810" cy="2619851"/>
          </a:xfrm>
          <a:prstGeom prst="rect">
            <a:avLst/>
          </a:prstGeom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8651" y="1131094"/>
            <a:ext cx="7887176" cy="231458"/>
          </a:xfrm>
          <a:prstGeom prst="rect">
            <a:avLst/>
          </a:prstGeom>
        </p:spPr>
        <p:txBody>
          <a:bodyPr vert="horz" wrap="square" lIns="68580" tIns="34290" rIns="68580" bIns="34290" numCol="1" rtlCol="0" anchor="ctr">
            <a:normAutofit fontScale="90000"/>
          </a:bodyPr>
          <a:lstStyle/>
          <a:p>
            <a:r>
              <a:rPr lang="ko-KR" altLang="en-US" sz="1999" b="1">
                <a:latin typeface="나눔고딕" charset="0"/>
                <a:ea typeface="나눔고딕" charset="0"/>
              </a:rPr>
              <a:t>관리자 - 로그인후 세부 메뉴창</a:t>
            </a:r>
          </a:p>
        </p:txBody>
      </p:sp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678656" y="1667351"/>
            <a:ext cx="7619048" cy="3823335"/>
          </a:xfrm>
          <a:prstGeom prst="rect">
            <a:avLst/>
          </a:prstGeom>
        </p:spPr>
        <p:txBody>
          <a:bodyPr vert="horz" wrap="square" lIns="68580" tIns="34290" rIns="68580" bIns="34290" numCol="1" rtlCol="0" anchor="t">
            <a:normAutofit/>
          </a:bodyPr>
          <a:lstStyle/>
          <a:p>
            <a:pPr marL="171450" indent="-171450">
              <a:buNone/>
            </a:pPr>
            <a:r>
              <a:rPr lang="en-US" altLang="ko-KR" sz="1650" dirty="0">
                <a:latin typeface="나눔고딕" charset="0"/>
                <a:ea typeface="나눔고딕" charset="0"/>
              </a:rPr>
              <a:t>0. </a:t>
            </a:r>
            <a:r>
              <a:rPr lang="ko-KR" altLang="en-US" sz="1650" dirty="0">
                <a:latin typeface="나눔고딕" charset="0"/>
                <a:ea typeface="나눔고딕" charset="0"/>
              </a:rPr>
              <a:t>초기 화면</a:t>
            </a:r>
            <a:endParaRPr lang="en-US" altLang="ko-KR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1. 숙소 리스트</a:t>
            </a: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2. 숙소 추가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BE122-E646-9EFA-FDD8-E4B717717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959AFB1-D325-D49C-24FF-1C0FB68474F4}"/>
              </a:ext>
            </a:extLst>
          </p:cNvPr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62997B-2BC0-F491-753F-C9DEB835F661}"/>
              </a:ext>
            </a:extLst>
          </p:cNvPr>
          <p:cNvSpPr txBox="1"/>
          <p:nvPr/>
        </p:nvSpPr>
        <p:spPr>
          <a:xfrm>
            <a:off x="0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로그인</a:t>
            </a:r>
            <a:r>
              <a:rPr lang="en-US" altLang="ko-KR" sz="2400" dirty="0"/>
              <a:t> </a:t>
            </a:r>
            <a:r>
              <a:rPr lang="ko-KR" altLang="en-US" sz="2400" dirty="0"/>
              <a:t>선택 화면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022738-CC62-8583-EF9C-63D24B854AF4}"/>
              </a:ext>
            </a:extLst>
          </p:cNvPr>
          <p:cNvSpPr txBox="1"/>
          <p:nvPr/>
        </p:nvSpPr>
        <p:spPr>
          <a:xfrm>
            <a:off x="3203848" y="42930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입력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39DF0-B1A3-3AA3-106E-759E59032584}"/>
              </a:ext>
            </a:extLst>
          </p:cNvPr>
          <p:cNvSpPr txBox="1"/>
          <p:nvPr/>
        </p:nvSpPr>
        <p:spPr>
          <a:xfrm>
            <a:off x="3203848" y="378904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입력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73C1F-F068-656B-E379-0010F5F36122}"/>
              </a:ext>
            </a:extLst>
          </p:cNvPr>
          <p:cNvSpPr txBox="1"/>
          <p:nvPr/>
        </p:nvSpPr>
        <p:spPr>
          <a:xfrm>
            <a:off x="3203848" y="5301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계정 찾기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C9D18-C158-5C5A-B921-C421B75C6A09}"/>
              </a:ext>
            </a:extLst>
          </p:cNvPr>
          <p:cNvSpPr txBox="1"/>
          <p:nvPr/>
        </p:nvSpPr>
        <p:spPr>
          <a:xfrm>
            <a:off x="3203848" y="479715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</a:t>
            </a:r>
            <a:endParaRPr lang="en-US" altLang="ko-KR" dirty="0"/>
          </a:p>
        </p:txBody>
      </p:sp>
      <p:pic>
        <p:nvPicPr>
          <p:cNvPr id="2" name="Picture 2" descr="송도에 있는 5성급 한옥 호텔 '경원재'">
            <a:extLst>
              <a:ext uri="{FF2B5EF4-FFF2-40B4-BE49-F238E27FC236}">
                <a16:creationId xmlns:a16="http://schemas.microsoft.com/office/drawing/2014/main" id="{1BC42E44-6013-9A70-ED4F-6DA882CEA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714" y="592249"/>
            <a:ext cx="4592555" cy="30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AF512F-CB88-1BEB-5CE7-BF9A187B3A90}"/>
              </a:ext>
            </a:extLst>
          </p:cNvPr>
          <p:cNvSpPr txBox="1"/>
          <p:nvPr/>
        </p:nvSpPr>
        <p:spPr>
          <a:xfrm>
            <a:off x="3203847" y="580823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뒤로 가기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4542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/Users/lee/Library/Group Containers/L48J367XN4.com.infraware.PolarisOffice/EngineTemp/45792/fImage15219114827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" y="1632586"/>
            <a:ext cx="7623810" cy="3368050"/>
          </a:xfrm>
          <a:prstGeom prst="rect">
            <a:avLst/>
          </a:prstGeom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8651" y="1131094"/>
            <a:ext cx="7887176" cy="231458"/>
          </a:xfrm>
          <a:prstGeom prst="rect">
            <a:avLst/>
          </a:prstGeom>
        </p:spPr>
        <p:txBody>
          <a:bodyPr vert="horz" wrap="square" lIns="68580" tIns="34290" rIns="68580" bIns="34290" numCol="1" rtlCol="0" anchor="ctr">
            <a:normAutofit fontScale="90000"/>
          </a:bodyPr>
          <a:lstStyle/>
          <a:p>
            <a:r>
              <a:rPr lang="ko-KR" altLang="en-US" sz="1999" b="1">
                <a:latin typeface="나눔고딕" charset="0"/>
                <a:ea typeface="나눔고딕" charset="0"/>
              </a:rPr>
              <a:t>관리자 - 숙소 추가</a:t>
            </a:r>
          </a:p>
        </p:txBody>
      </p:sp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678656" y="1667351"/>
            <a:ext cx="7619048" cy="4619169"/>
          </a:xfrm>
          <a:prstGeom prst="rect">
            <a:avLst/>
          </a:prstGeom>
        </p:spPr>
        <p:txBody>
          <a:bodyPr vert="horz" wrap="square" lIns="68580" tIns="34290" rIns="68580" bIns="34290" numCol="1" rtlCol="0" anchor="t">
            <a:normAutofit/>
          </a:bodyPr>
          <a:lstStyle/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추가할 숙소의 정보를 입력해주세요.</a:t>
            </a: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숙소 인덱스:</a:t>
            </a:r>
            <a:endParaRPr lang="en-US" altLang="ko-KR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호스트:</a:t>
            </a:r>
            <a:endParaRPr lang="en-US" altLang="ko-KR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지역</a:t>
            </a:r>
            <a:r>
              <a:rPr lang="en-US" altLang="ko-KR" sz="1650" dirty="0">
                <a:latin typeface="나눔고딕" charset="0"/>
                <a:ea typeface="나눔고딕" charset="0"/>
              </a:rPr>
              <a:t>:</a:t>
            </a: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주소:</a:t>
            </a:r>
          </a:p>
          <a:p>
            <a:pPr marL="171450" indent="-171450">
              <a:buNone/>
            </a:pPr>
            <a:r>
              <a:rPr lang="ko-KR" altLang="en-US" sz="1650" dirty="0" err="1">
                <a:latin typeface="나눔고딕" charset="0"/>
                <a:ea typeface="나눔고딕" charset="0"/>
              </a:rPr>
              <a:t>숙소명</a:t>
            </a:r>
            <a:r>
              <a:rPr lang="en-US" altLang="ko-KR" sz="1650" dirty="0">
                <a:latin typeface="나눔고딕" charset="0"/>
                <a:ea typeface="나눔고딕" charset="0"/>
              </a:rPr>
              <a:t>:</a:t>
            </a: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최대인원</a:t>
            </a:r>
            <a:r>
              <a:rPr lang="en-US" altLang="ko-KR" sz="1650" dirty="0">
                <a:latin typeface="나눔고딕" charset="0"/>
                <a:ea typeface="나눔고딕" charset="0"/>
              </a:rPr>
              <a:t>:</a:t>
            </a: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가격:</a:t>
            </a:r>
            <a:endParaRPr lang="en-US" altLang="ko-KR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공지사항:</a:t>
            </a: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숙소 추가가 완료되었습니다.</a:t>
            </a: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/Users/lee/Library/Group Containers/L48J367XN4.com.infraware.PolarisOffice/EngineTemp/45792/fImage15219107847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" y="1632585"/>
            <a:ext cx="7623810" cy="3476149"/>
          </a:xfrm>
          <a:prstGeom prst="rect">
            <a:avLst/>
          </a:prstGeom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8651" y="1131094"/>
            <a:ext cx="7887176" cy="231458"/>
          </a:xfrm>
          <a:prstGeom prst="rect">
            <a:avLst/>
          </a:prstGeom>
        </p:spPr>
        <p:txBody>
          <a:bodyPr vert="horz" wrap="square" lIns="68580" tIns="34290" rIns="68580" bIns="34290" numCol="1" rtlCol="0" anchor="ctr">
            <a:normAutofit fontScale="90000"/>
          </a:bodyPr>
          <a:lstStyle/>
          <a:p>
            <a:r>
              <a:rPr lang="ko-KR" altLang="en-US" sz="1999" b="1">
                <a:latin typeface="나눔고딕" charset="0"/>
                <a:ea typeface="나눔고딕" charset="0"/>
              </a:rPr>
              <a:t>관리자 - 숙소 리스트</a:t>
            </a:r>
          </a:p>
        </p:txBody>
      </p:sp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678656" y="1667351"/>
            <a:ext cx="7619048" cy="3618548"/>
          </a:xfrm>
          <a:prstGeom prst="rect">
            <a:avLst/>
          </a:prstGeom>
        </p:spPr>
        <p:txBody>
          <a:bodyPr vert="horz" wrap="square" lIns="68580" tIns="34290" rIns="68580" bIns="34290" numCol="1" rtlCol="0" anchor="t">
            <a:normAutofit/>
          </a:bodyPr>
          <a:lstStyle/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숙소 리스트</a:t>
            </a: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endParaRPr lang="en-US" altLang="ko-KR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숙소 선택(인덱스입력):</a:t>
            </a: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1. </a:t>
            </a:r>
            <a:r>
              <a:rPr lang="ko-KR" altLang="en-US" sz="1650" dirty="0" err="1">
                <a:latin typeface="나눔고딕" charset="0"/>
                <a:ea typeface="나눔고딕" charset="0"/>
              </a:rPr>
              <a:t>뒤로가기</a:t>
            </a:r>
            <a:endParaRPr lang="ko-KR" altLang="en-US" sz="1650" dirty="0">
              <a:latin typeface="나눔고딕" charset="0"/>
              <a:ea typeface="나눔고딕" charset="0"/>
            </a:endParaRPr>
          </a:p>
        </p:txBody>
      </p:sp>
      <p:graphicFrame>
        <p:nvGraphicFramePr>
          <p:cNvPr id="6" name="표 4"/>
          <p:cNvGraphicFramePr>
            <a:graphicFrameLocks noGrp="1"/>
          </p:cNvGraphicFramePr>
          <p:nvPr/>
        </p:nvGraphicFramePr>
        <p:xfrm>
          <a:off x="798196" y="1967865"/>
          <a:ext cx="7342348" cy="2200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6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400" b="1" i="0" kern="120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숙소 인덱스</a:t>
                      </a:r>
                      <a:endParaRPr lang="ko-KR" altLang="en-US" sz="1400" b="1" i="0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400" b="1" i="0" kern="120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호스트</a:t>
                      </a:r>
                      <a:endParaRPr lang="ko-KR" altLang="en-US" sz="1400" b="1" i="0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1" i="0" kern="1200" dirty="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지역</a:t>
                      </a: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1" i="0" kern="1200" dirty="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주</a:t>
                      </a:r>
                      <a:r>
                        <a:rPr lang="ko-KR" altLang="en-US" sz="1400" b="1" i="0" kern="1200" baseline="0" dirty="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소</a:t>
                      </a:r>
                      <a:endParaRPr lang="ko-KR" altLang="en-US" sz="1400" b="1" i="0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1" i="0" kern="1200" dirty="0" err="1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숙소명</a:t>
                      </a:r>
                      <a:endParaRPr lang="ko-KR" altLang="en-US" sz="1400" b="1" i="0" kern="1200" dirty="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1" i="0" kern="1200" dirty="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최대인원</a:t>
                      </a: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1" i="0" kern="1200" dirty="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가격</a:t>
                      </a: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1" i="0" kern="1200" dirty="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공지사항</a:t>
                      </a:r>
                    </a:p>
                  </a:txBody>
                  <a:tcPr marL="67628" marR="67628" marT="35243" marB="352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400" b="1" i="0" kern="120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123</a:t>
                      </a:r>
                      <a:endParaRPr lang="ko-KR" altLang="en-US" sz="1400" b="1" i="0" kern="120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400" b="1" i="0" kern="120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홍길동</a:t>
                      </a:r>
                      <a:endParaRPr lang="ko-KR" altLang="en-US" sz="1400" b="1" i="0" kern="120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1" i="0" kern="120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1" i="0" kern="120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400" b="1" i="0" kern="120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“”</a:t>
                      </a:r>
                      <a:endParaRPr lang="ko-KR" altLang="en-US" sz="1400" b="1" i="0" kern="120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1" i="0" kern="120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400" b="1" i="0" kern="120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“”</a:t>
                      </a:r>
                      <a:endParaRPr lang="ko-KR" altLang="en-US" sz="1400" b="1" i="0" kern="120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400" b="1" i="0" kern="1200">
                          <a:solidFill>
                            <a:schemeClr val="lt1"/>
                          </a:solidFill>
                          <a:latin typeface="나눔고딕" charset="0"/>
                          <a:ea typeface="나눔고딕" charset="0"/>
                        </a:rPr>
                        <a:t>100,000</a:t>
                      </a:r>
                      <a:endParaRPr lang="ko-KR" altLang="en-US" sz="1400" b="1" i="0" kern="1200">
                        <a:solidFill>
                          <a:schemeClr val="lt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400" b="0" i="0" kern="1200" dirty="0">
                        <a:solidFill>
                          <a:schemeClr val="dk1"/>
                        </a:solidFill>
                        <a:latin typeface="나눔고딕" charset="0"/>
                        <a:ea typeface="나눔고딕" charset="0"/>
                      </a:endParaRPr>
                    </a:p>
                  </a:txBody>
                  <a:tcPr marL="67628" marR="67628" marT="35243" marB="3524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/Users/lee/Library/Group Containers/L48J367XN4.com.infraware.PolarisOffice/EngineTemp/45792/fImage152191102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" y="1632586"/>
            <a:ext cx="7623810" cy="2619851"/>
          </a:xfrm>
          <a:prstGeom prst="rect">
            <a:avLst/>
          </a:prstGeom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8651" y="1131094"/>
            <a:ext cx="7887176" cy="231458"/>
          </a:xfrm>
          <a:prstGeom prst="rect">
            <a:avLst/>
          </a:prstGeom>
        </p:spPr>
        <p:txBody>
          <a:bodyPr vert="horz" wrap="square" lIns="68580" tIns="34290" rIns="68580" bIns="34290" numCol="1" rtlCol="0" anchor="ctr">
            <a:normAutofit fontScale="90000"/>
          </a:bodyPr>
          <a:lstStyle/>
          <a:p>
            <a:r>
              <a:rPr lang="ko-KR" altLang="en-US" sz="1999" b="1">
                <a:latin typeface="나눔고딕" charset="0"/>
                <a:ea typeface="나눔고딕" charset="0"/>
              </a:rPr>
              <a:t>관리자 - 숙소 정보</a:t>
            </a:r>
          </a:p>
        </p:txBody>
      </p:sp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678656" y="1667351"/>
            <a:ext cx="7619048" cy="3823335"/>
          </a:xfrm>
          <a:prstGeom prst="rect">
            <a:avLst/>
          </a:prstGeom>
        </p:spPr>
        <p:txBody>
          <a:bodyPr vert="horz" wrap="square" lIns="68580" tIns="34290" rIns="68580" bIns="34290" numCol="1" rtlCol="0" anchor="t">
            <a:normAutofit/>
          </a:bodyPr>
          <a:lstStyle/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숙소 인덱스:</a:t>
            </a:r>
            <a:endParaRPr lang="en-US" altLang="ko-KR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호스트:</a:t>
            </a:r>
            <a:endParaRPr lang="en-US" altLang="ko-KR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지역</a:t>
            </a:r>
            <a:r>
              <a:rPr lang="en-US" altLang="ko-KR" sz="1650" dirty="0">
                <a:latin typeface="나눔고딕" charset="0"/>
                <a:ea typeface="나눔고딕" charset="0"/>
              </a:rPr>
              <a:t>:</a:t>
            </a: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주소:</a:t>
            </a:r>
          </a:p>
          <a:p>
            <a:pPr marL="171450" indent="-171450">
              <a:buNone/>
            </a:pPr>
            <a:r>
              <a:rPr lang="ko-KR" altLang="en-US" sz="1650" dirty="0" err="1">
                <a:latin typeface="나눔고딕" charset="0"/>
                <a:ea typeface="나눔고딕" charset="0"/>
              </a:rPr>
              <a:t>숙소명</a:t>
            </a:r>
            <a:r>
              <a:rPr lang="en-US" altLang="ko-KR" sz="1650" dirty="0">
                <a:latin typeface="나눔고딕" charset="0"/>
                <a:ea typeface="나눔고딕" charset="0"/>
              </a:rPr>
              <a:t>:</a:t>
            </a: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최대인원</a:t>
            </a:r>
            <a:r>
              <a:rPr lang="en-US" altLang="ko-KR" sz="1650" dirty="0">
                <a:latin typeface="나눔고딕" charset="0"/>
                <a:ea typeface="나눔고딕" charset="0"/>
              </a:rPr>
              <a:t>:</a:t>
            </a: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가격:</a:t>
            </a:r>
            <a:endParaRPr lang="en-US" altLang="ko-KR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공지사항:</a:t>
            </a: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1. 숙소 정보 수정</a:t>
            </a: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2. </a:t>
            </a:r>
            <a:r>
              <a:rPr lang="ko-KR" altLang="en-US" sz="1650" dirty="0" err="1">
                <a:latin typeface="나눔고딕" charset="0"/>
                <a:ea typeface="나눔고딕" charset="0"/>
              </a:rPr>
              <a:t>뒤로가기</a:t>
            </a:r>
            <a:endParaRPr lang="ko-KR" altLang="en-US" sz="1650" dirty="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" descr="/Users/lee/Library/Group Containers/L48J367XN4.com.infraware.PolarisOffice/EngineTemp/45792/fImage15219117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56" y="1632586"/>
            <a:ext cx="7623810" cy="3368050"/>
          </a:xfrm>
          <a:prstGeom prst="rect">
            <a:avLst/>
          </a:prstGeom>
          <a:noFill/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8651" y="1131094"/>
            <a:ext cx="7887176" cy="231458"/>
          </a:xfrm>
          <a:prstGeom prst="rect">
            <a:avLst/>
          </a:prstGeom>
        </p:spPr>
        <p:txBody>
          <a:bodyPr vert="horz" wrap="square" lIns="68580" tIns="34290" rIns="68580" bIns="34290" numCol="1" rtlCol="0" anchor="ctr">
            <a:normAutofit fontScale="90000"/>
          </a:bodyPr>
          <a:lstStyle/>
          <a:p>
            <a:r>
              <a:rPr lang="ko-KR" altLang="en-US" sz="1999" b="1">
                <a:latin typeface="나눔고딕" charset="0"/>
                <a:ea typeface="나눔고딕" charset="0"/>
              </a:rPr>
              <a:t>관리자 - 숙소 정보 수정</a:t>
            </a:r>
          </a:p>
        </p:txBody>
      </p:sp>
      <p:sp>
        <p:nvSpPr>
          <p:cNvPr id="4" name="내용 개체 틀 2"/>
          <p:cNvSpPr txBox="1">
            <a:spLocks noGrp="1"/>
          </p:cNvSpPr>
          <p:nvPr>
            <p:ph idx="1"/>
          </p:nvPr>
        </p:nvSpPr>
        <p:spPr>
          <a:xfrm>
            <a:off x="678656" y="1667351"/>
            <a:ext cx="7619048" cy="4476293"/>
          </a:xfrm>
          <a:prstGeom prst="rect">
            <a:avLst/>
          </a:prstGeom>
        </p:spPr>
        <p:txBody>
          <a:bodyPr vert="horz" wrap="square" lIns="68580" tIns="34290" rIns="68580" bIns="34290" numCol="1" rtlCol="0" anchor="t">
            <a:normAutofit/>
          </a:bodyPr>
          <a:lstStyle/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수정할 숙소의 정보를 입력해주세요.</a:t>
            </a: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숙소 인덱스:</a:t>
            </a:r>
            <a:endParaRPr lang="en-US" altLang="ko-KR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호스트:</a:t>
            </a:r>
            <a:endParaRPr lang="en-US" altLang="ko-KR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지역</a:t>
            </a:r>
            <a:r>
              <a:rPr lang="en-US" altLang="ko-KR" sz="1650" dirty="0">
                <a:latin typeface="나눔고딕" charset="0"/>
                <a:ea typeface="나눔고딕" charset="0"/>
              </a:rPr>
              <a:t>:</a:t>
            </a: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주소:</a:t>
            </a:r>
          </a:p>
          <a:p>
            <a:pPr marL="171450" indent="-171450">
              <a:buNone/>
            </a:pPr>
            <a:r>
              <a:rPr lang="ko-KR" altLang="en-US" sz="1650" dirty="0" err="1">
                <a:latin typeface="나눔고딕" charset="0"/>
                <a:ea typeface="나눔고딕" charset="0"/>
              </a:rPr>
              <a:t>숙소명</a:t>
            </a:r>
            <a:r>
              <a:rPr lang="en-US" altLang="ko-KR" sz="1650" dirty="0">
                <a:latin typeface="나눔고딕" charset="0"/>
                <a:ea typeface="나눔고딕" charset="0"/>
              </a:rPr>
              <a:t>:</a:t>
            </a: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최대인원</a:t>
            </a:r>
            <a:r>
              <a:rPr lang="en-US" altLang="ko-KR" sz="1650" dirty="0">
                <a:latin typeface="나눔고딕" charset="0"/>
                <a:ea typeface="나눔고딕" charset="0"/>
              </a:rPr>
              <a:t>:</a:t>
            </a: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가격:</a:t>
            </a:r>
            <a:endParaRPr lang="en-US" altLang="ko-KR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공지사항:</a:t>
            </a: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endParaRPr lang="ko-KR" altLang="en-US" sz="1650" dirty="0">
              <a:latin typeface="나눔고딕" charset="0"/>
              <a:ea typeface="나눔고딕" charset="0"/>
            </a:endParaRPr>
          </a:p>
          <a:p>
            <a:pPr marL="171450" indent="-171450">
              <a:buNone/>
            </a:pPr>
            <a:r>
              <a:rPr lang="ko-KR" altLang="en-US" sz="1650" dirty="0">
                <a:latin typeface="나눔고딕" charset="0"/>
                <a:ea typeface="나눔고딕" charset="0"/>
              </a:rPr>
              <a:t>숙소 정보 수정이 완료되었습니다.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0"/>
            <a:ext cx="6156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5.</a:t>
            </a:r>
            <a:r>
              <a:rPr lang="ko-KR" altLang="en-US" sz="2400" dirty="0"/>
              <a:t>프로그램 종료</a:t>
            </a:r>
            <a:r>
              <a:rPr lang="en-US" altLang="ko-KR" sz="2400" dirty="0"/>
              <a:t>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79512" y="3717032"/>
            <a:ext cx="864096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99792" y="436510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안전하게 로그아웃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479715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이용해주셔서 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602128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처음 화면으로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44208" y="602128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프로그램 종료</a:t>
            </a:r>
          </a:p>
        </p:txBody>
      </p:sp>
      <p:pic>
        <p:nvPicPr>
          <p:cNvPr id="2" name="Picture 2" descr="송도에 있는 5성급 한옥 호텔 '경원재'">
            <a:extLst>
              <a:ext uri="{FF2B5EF4-FFF2-40B4-BE49-F238E27FC236}">
                <a16:creationId xmlns:a16="http://schemas.microsoft.com/office/drawing/2014/main" id="{F5FE2D70-B98C-52EE-4B77-4711C4AF3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14" y="588110"/>
            <a:ext cx="4592555" cy="30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96069" y="2611210"/>
            <a:ext cx="43204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" b="1" dirty="0" err="1"/>
              <a:t>쌍용닷컴</a:t>
            </a:r>
            <a:r>
              <a:rPr lang="en-US" altLang="ko-KR" dirty="0"/>
              <a:t>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16F3F-05C4-AB8C-DF83-44FC7A58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3CA6CE-C38C-7709-906D-1B0FA2F64278}"/>
              </a:ext>
            </a:extLst>
          </p:cNvPr>
          <p:cNvCxnSpPr/>
          <p:nvPr/>
        </p:nvCxnSpPr>
        <p:spPr>
          <a:xfrm>
            <a:off x="0" y="476672"/>
            <a:ext cx="49320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AE524F-1727-4B13-4F58-06FE28DB9B58}"/>
              </a:ext>
            </a:extLst>
          </p:cNvPr>
          <p:cNvSpPr txBox="1"/>
          <p:nvPr/>
        </p:nvSpPr>
        <p:spPr>
          <a:xfrm>
            <a:off x="0" y="0"/>
            <a:ext cx="57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회원</a:t>
            </a:r>
            <a:r>
              <a:rPr lang="en-US" altLang="ko-KR" sz="2400" dirty="0"/>
              <a:t> – </a:t>
            </a:r>
            <a:r>
              <a:rPr lang="ko-KR" altLang="en-US" sz="2400" dirty="0"/>
              <a:t>회원 메뉴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58B9D-1BA9-BE32-6A13-DC4D707878C5}"/>
              </a:ext>
            </a:extLst>
          </p:cNvPr>
          <p:cNvSpPr txBox="1"/>
          <p:nvPr/>
        </p:nvSpPr>
        <p:spPr>
          <a:xfrm>
            <a:off x="3851920" y="44371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숙소 예약</a:t>
            </a:r>
            <a:r>
              <a:rPr lang="en-US" altLang="ko-KR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D5E81-8709-5025-C9B4-7763976F41B1}"/>
              </a:ext>
            </a:extLst>
          </p:cNvPr>
          <p:cNvSpPr txBox="1"/>
          <p:nvPr/>
        </p:nvSpPr>
        <p:spPr>
          <a:xfrm>
            <a:off x="3851920" y="39330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마이 페이지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6AEF70-656C-0822-B622-E24A4C1D908F}"/>
              </a:ext>
            </a:extLst>
          </p:cNvPr>
          <p:cNvSpPr txBox="1"/>
          <p:nvPr/>
        </p:nvSpPr>
        <p:spPr>
          <a:xfrm>
            <a:off x="3851920" y="54452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BB38F-E7F4-0AAF-357D-2911B412C96F}"/>
              </a:ext>
            </a:extLst>
          </p:cNvPr>
          <p:cNvSpPr txBox="1"/>
          <p:nvPr/>
        </p:nvSpPr>
        <p:spPr>
          <a:xfrm>
            <a:off x="3851920" y="49411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로그아웃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7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선 연결선 5"/>
          <p:cNvSpPr/>
          <p:nvPr/>
        </p:nvSpPr>
        <p:spPr>
          <a:xfrm>
            <a:off x="-1" y="476672"/>
            <a:ext cx="4932042" cy="1"/>
          </a:xfrm>
          <a:prstGeom prst="line">
            <a:avLst/>
          </a:prstGeom>
          <a:ln w="222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TextBox 6"/>
          <p:cNvSpPr txBox="1"/>
          <p:nvPr/>
        </p:nvSpPr>
        <p:spPr>
          <a:xfrm>
            <a:off x="45719" y="0"/>
            <a:ext cx="5632689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마이 페이지(My Page)</a:t>
            </a:r>
          </a:p>
        </p:txBody>
      </p:sp>
      <p:sp>
        <p:nvSpPr>
          <p:cNvPr id="96" name="TextBox 8"/>
          <p:cNvSpPr txBox="1"/>
          <p:nvPr/>
        </p:nvSpPr>
        <p:spPr>
          <a:xfrm>
            <a:off x="3321575" y="4252178"/>
            <a:ext cx="25008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2. 쌍용머니 충전</a:t>
            </a:r>
          </a:p>
        </p:txBody>
      </p:sp>
      <p:sp>
        <p:nvSpPr>
          <p:cNvPr id="97" name="TextBox 9"/>
          <p:cNvSpPr txBox="1"/>
          <p:nvPr/>
        </p:nvSpPr>
        <p:spPr>
          <a:xfrm>
            <a:off x="3321575" y="3748122"/>
            <a:ext cx="250085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1. 예약 숙소 확인</a:t>
            </a:r>
          </a:p>
        </p:txBody>
      </p:sp>
      <p:sp>
        <p:nvSpPr>
          <p:cNvPr id="98" name="TextBox 11"/>
          <p:cNvSpPr txBox="1"/>
          <p:nvPr/>
        </p:nvSpPr>
        <p:spPr>
          <a:xfrm>
            <a:off x="3321575" y="4756234"/>
            <a:ext cx="250085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3. 회원정보 수정</a:t>
            </a:r>
          </a:p>
        </p:txBody>
      </p:sp>
      <p:sp>
        <p:nvSpPr>
          <p:cNvPr id="99" name="TextBox 20"/>
          <p:cNvSpPr txBox="1"/>
          <p:nvPr/>
        </p:nvSpPr>
        <p:spPr>
          <a:xfrm>
            <a:off x="3321575" y="5250998"/>
            <a:ext cx="25008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4. 회원 탈퇴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14"/>
          <p:cNvSpPr/>
          <p:nvPr/>
        </p:nvSpPr>
        <p:spPr>
          <a:xfrm>
            <a:off x="179511" y="764704"/>
            <a:ext cx="8640962" cy="345638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2" name="직선 연결선 5"/>
          <p:cNvSpPr/>
          <p:nvPr/>
        </p:nvSpPr>
        <p:spPr>
          <a:xfrm>
            <a:off x="-1" y="476672"/>
            <a:ext cx="4932042" cy="1"/>
          </a:xfrm>
          <a:prstGeom prst="line">
            <a:avLst/>
          </a:prstGeom>
          <a:ln w="222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TextBox 6"/>
          <p:cNvSpPr txBox="1"/>
          <p:nvPr/>
        </p:nvSpPr>
        <p:spPr>
          <a:xfrm>
            <a:off x="45719" y="0"/>
            <a:ext cx="721686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마이 페이지(My Page) 1-1 &gt; 예약숙소 확인</a:t>
            </a:r>
          </a:p>
        </p:txBody>
      </p:sp>
      <p:sp>
        <p:nvSpPr>
          <p:cNvPr id="104" name="TextBox 15"/>
          <p:cNvSpPr txBox="1"/>
          <p:nvPr/>
        </p:nvSpPr>
        <p:spPr>
          <a:xfrm>
            <a:off x="441256" y="908720"/>
            <a:ext cx="336494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예약한 숙소 리스트</a:t>
            </a:r>
          </a:p>
        </p:txBody>
      </p:sp>
      <p:sp>
        <p:nvSpPr>
          <p:cNvPr id="105" name="TextBox 12"/>
          <p:cNvSpPr txBox="1"/>
          <p:nvPr/>
        </p:nvSpPr>
        <p:spPr>
          <a:xfrm>
            <a:off x="513264" y="1412775"/>
            <a:ext cx="6821328" cy="148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6" name="TextBox 16"/>
          <p:cNvSpPr txBox="1"/>
          <p:nvPr/>
        </p:nvSpPr>
        <p:spPr>
          <a:xfrm>
            <a:off x="3249567" y="5693476"/>
            <a:ext cx="250085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번호 입력 : </a:t>
            </a:r>
          </a:p>
        </p:txBody>
      </p:sp>
      <p:sp>
        <p:nvSpPr>
          <p:cNvPr id="107" name="TextBox 20"/>
          <p:cNvSpPr txBox="1"/>
          <p:nvPr/>
        </p:nvSpPr>
        <p:spPr>
          <a:xfrm>
            <a:off x="3249567" y="5190104"/>
            <a:ext cx="250085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/>
          </a:lstStyle>
          <a:p>
            <a:r>
              <a:t>2.  뒤로 가기</a:t>
            </a:r>
          </a:p>
        </p:txBody>
      </p:sp>
      <p:sp>
        <p:nvSpPr>
          <p:cNvPr id="108" name="TextBox 24"/>
          <p:cNvSpPr txBox="1"/>
          <p:nvPr/>
        </p:nvSpPr>
        <p:spPr>
          <a:xfrm>
            <a:off x="3249567" y="4686732"/>
            <a:ext cx="25008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AutoNum type="arabicPeriod"/>
            </a:lvl1pPr>
          </a:lstStyle>
          <a:p>
            <a:r>
              <a:t>예약한 숙소 리스트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4"/>
          <p:cNvSpPr/>
          <p:nvPr/>
        </p:nvSpPr>
        <p:spPr>
          <a:xfrm>
            <a:off x="179511" y="764704"/>
            <a:ext cx="8640962" cy="345638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직선 연결선 5"/>
          <p:cNvSpPr/>
          <p:nvPr/>
        </p:nvSpPr>
        <p:spPr>
          <a:xfrm>
            <a:off x="-1" y="476672"/>
            <a:ext cx="4932042" cy="1"/>
          </a:xfrm>
          <a:prstGeom prst="line">
            <a:avLst/>
          </a:prstGeom>
          <a:ln w="222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" name="TextBox 6"/>
          <p:cNvSpPr txBox="1"/>
          <p:nvPr/>
        </p:nvSpPr>
        <p:spPr>
          <a:xfrm>
            <a:off x="45719" y="0"/>
            <a:ext cx="8085139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마이 페이지(My Page) 1-1-1 &gt; 예약숙소확인(취소/변경/리뷰)</a:t>
            </a:r>
          </a:p>
        </p:txBody>
      </p:sp>
      <p:sp>
        <p:nvSpPr>
          <p:cNvPr id="113" name="TextBox 15"/>
          <p:cNvSpPr txBox="1"/>
          <p:nvPr/>
        </p:nvSpPr>
        <p:spPr>
          <a:xfrm>
            <a:off x="441256" y="908720"/>
            <a:ext cx="336494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예약한 숙소정보</a:t>
            </a:r>
          </a:p>
        </p:txBody>
      </p:sp>
      <p:sp>
        <p:nvSpPr>
          <p:cNvPr id="114" name="TextBox 12"/>
          <p:cNvSpPr txBox="1"/>
          <p:nvPr/>
        </p:nvSpPr>
        <p:spPr>
          <a:xfrm>
            <a:off x="513264" y="1412775"/>
            <a:ext cx="6821328" cy="2657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숙소명	 :  여우가 달을 사랑할때</a:t>
            </a:r>
          </a:p>
          <a:p>
            <a:r>
              <a:t>주소: 경기도 가평군 가평읍 두밀리 593</a:t>
            </a:r>
          </a:p>
          <a:p>
            <a:r>
              <a:t>전화번호:  031-582-4240</a:t>
            </a:r>
          </a:p>
          <a:p>
            <a:endParaRPr/>
          </a:p>
          <a:p>
            <a:r>
              <a:t>캘린더</a:t>
            </a:r>
          </a:p>
          <a:p>
            <a:endParaRPr/>
          </a:p>
          <a:p>
            <a:r>
              <a:t>[숙박일]		[퇴실일]		</a:t>
            </a:r>
          </a:p>
          <a:p>
            <a:r>
              <a:t>2025-01-01	2025-01-03</a:t>
            </a:r>
          </a:p>
        </p:txBody>
      </p:sp>
      <p:sp>
        <p:nvSpPr>
          <p:cNvPr id="115" name="TextBox 16"/>
          <p:cNvSpPr txBox="1"/>
          <p:nvPr/>
        </p:nvSpPr>
        <p:spPr>
          <a:xfrm>
            <a:off x="3321575" y="6159301"/>
            <a:ext cx="25008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번호 입력 : </a:t>
            </a:r>
          </a:p>
        </p:txBody>
      </p:sp>
      <p:sp>
        <p:nvSpPr>
          <p:cNvPr id="116" name="TextBox 20"/>
          <p:cNvSpPr txBox="1"/>
          <p:nvPr/>
        </p:nvSpPr>
        <p:spPr>
          <a:xfrm>
            <a:off x="2019857" y="5305673"/>
            <a:ext cx="250084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/>
          </a:lstStyle>
          <a:p>
            <a:r>
              <a:t>2.  예약 변경</a:t>
            </a:r>
          </a:p>
        </p:txBody>
      </p:sp>
      <p:sp>
        <p:nvSpPr>
          <p:cNvPr id="117" name="TextBox 24"/>
          <p:cNvSpPr txBox="1"/>
          <p:nvPr/>
        </p:nvSpPr>
        <p:spPr>
          <a:xfrm>
            <a:off x="2019857" y="4802302"/>
            <a:ext cx="250084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>
              <a:buSzPct val="100000"/>
              <a:buAutoNum type="arabicPeriod"/>
            </a:lvl1pPr>
          </a:lstStyle>
          <a:p>
            <a:r>
              <a:t>예약 취소</a:t>
            </a:r>
          </a:p>
        </p:txBody>
      </p:sp>
      <p:sp>
        <p:nvSpPr>
          <p:cNvPr id="118" name="3. 리뷰 작성"/>
          <p:cNvSpPr txBox="1"/>
          <p:nvPr/>
        </p:nvSpPr>
        <p:spPr>
          <a:xfrm>
            <a:off x="4783271" y="4810305"/>
            <a:ext cx="1825523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3. 리뷰 작성</a:t>
            </a:r>
          </a:p>
        </p:txBody>
      </p:sp>
      <p:sp>
        <p:nvSpPr>
          <p:cNvPr id="119" name="4. 뒤로 가기"/>
          <p:cNvSpPr txBox="1"/>
          <p:nvPr/>
        </p:nvSpPr>
        <p:spPr>
          <a:xfrm>
            <a:off x="4783271" y="5313677"/>
            <a:ext cx="1825523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4. 뒤로 가기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직사각형 14"/>
          <p:cNvSpPr/>
          <p:nvPr/>
        </p:nvSpPr>
        <p:spPr>
          <a:xfrm>
            <a:off x="179511" y="764704"/>
            <a:ext cx="8640962" cy="345638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직선 연결선 5"/>
          <p:cNvSpPr/>
          <p:nvPr/>
        </p:nvSpPr>
        <p:spPr>
          <a:xfrm>
            <a:off x="-1" y="476672"/>
            <a:ext cx="4932042" cy="1"/>
          </a:xfrm>
          <a:prstGeom prst="line">
            <a:avLst/>
          </a:prstGeom>
          <a:ln w="222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TextBox 6"/>
          <p:cNvSpPr txBox="1"/>
          <p:nvPr/>
        </p:nvSpPr>
        <p:spPr>
          <a:xfrm>
            <a:off x="45719" y="0"/>
            <a:ext cx="721686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마이 페이지(My Page) 1-1-1-a &gt; 예약취소</a:t>
            </a:r>
          </a:p>
        </p:txBody>
      </p:sp>
      <p:sp>
        <p:nvSpPr>
          <p:cNvPr id="124" name="TextBox 15"/>
          <p:cNvSpPr txBox="1"/>
          <p:nvPr/>
        </p:nvSpPr>
        <p:spPr>
          <a:xfrm>
            <a:off x="441256" y="908720"/>
            <a:ext cx="336494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예약한 숙소정보</a:t>
            </a:r>
          </a:p>
        </p:txBody>
      </p:sp>
      <p:sp>
        <p:nvSpPr>
          <p:cNvPr id="125" name="TextBox 12"/>
          <p:cNvSpPr txBox="1"/>
          <p:nvPr/>
        </p:nvSpPr>
        <p:spPr>
          <a:xfrm>
            <a:off x="513264" y="1412775"/>
            <a:ext cx="6821328" cy="239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숙소명	 :  여우가 달을 사랑할때</a:t>
            </a:r>
          </a:p>
          <a:p>
            <a:r>
              <a:t>주소: 경기도 가평군 가평읍 두밀리 593</a:t>
            </a:r>
          </a:p>
          <a:p>
            <a:r>
              <a:t>전화번호:  031-582-4240</a:t>
            </a:r>
          </a:p>
          <a:p>
            <a:endParaRPr/>
          </a:p>
          <a:p>
            <a:r>
              <a:t>[숙박일]		[퇴실일]		</a:t>
            </a:r>
          </a:p>
          <a:p>
            <a:r>
              <a:t>2025-01-01	2025-01-03</a:t>
            </a:r>
          </a:p>
          <a:p>
            <a:endParaRPr/>
          </a:p>
        </p:txBody>
      </p:sp>
      <p:sp>
        <p:nvSpPr>
          <p:cNvPr id="126" name="TextBox 16"/>
          <p:cNvSpPr txBox="1"/>
          <p:nvPr/>
        </p:nvSpPr>
        <p:spPr>
          <a:xfrm>
            <a:off x="3321575" y="6086276"/>
            <a:ext cx="250085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번호 입력 :</a:t>
            </a:r>
          </a:p>
        </p:txBody>
      </p:sp>
      <p:sp>
        <p:nvSpPr>
          <p:cNvPr id="127" name="TextBox 20"/>
          <p:cNvSpPr txBox="1"/>
          <p:nvPr/>
        </p:nvSpPr>
        <p:spPr>
          <a:xfrm>
            <a:off x="3321575" y="5407354"/>
            <a:ext cx="25008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/>
          </a:lstStyle>
          <a:p>
            <a:r>
              <a:t>1. 뒤로 가기</a:t>
            </a:r>
          </a:p>
        </p:txBody>
      </p:sp>
      <p:sp>
        <p:nvSpPr>
          <p:cNvPr id="128" name="비밀번호 입력:"/>
          <p:cNvSpPr txBox="1"/>
          <p:nvPr/>
        </p:nvSpPr>
        <p:spPr>
          <a:xfrm>
            <a:off x="489605" y="3719440"/>
            <a:ext cx="1417599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비밀번호 입력:</a:t>
            </a:r>
          </a:p>
        </p:txBody>
      </p:sp>
      <p:sp>
        <p:nvSpPr>
          <p:cNvPr id="129" name="[예약취소]"/>
          <p:cNvSpPr txBox="1"/>
          <p:nvPr/>
        </p:nvSpPr>
        <p:spPr>
          <a:xfrm>
            <a:off x="489605" y="3345935"/>
            <a:ext cx="1022121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[예약취소]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4"/>
          <p:cNvSpPr/>
          <p:nvPr/>
        </p:nvSpPr>
        <p:spPr>
          <a:xfrm>
            <a:off x="179511" y="764704"/>
            <a:ext cx="8640962" cy="3456384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2" name="직선 연결선 5"/>
          <p:cNvSpPr/>
          <p:nvPr/>
        </p:nvSpPr>
        <p:spPr>
          <a:xfrm>
            <a:off x="-1" y="476672"/>
            <a:ext cx="4932042" cy="1"/>
          </a:xfrm>
          <a:prstGeom prst="line">
            <a:avLst/>
          </a:prstGeom>
          <a:ln w="222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" name="TextBox 6"/>
          <p:cNvSpPr txBox="1"/>
          <p:nvPr/>
        </p:nvSpPr>
        <p:spPr>
          <a:xfrm>
            <a:off x="45719" y="0"/>
            <a:ext cx="7216865" cy="48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마이 페이지(My Page) 1-1-1-b &gt; 예약변경</a:t>
            </a:r>
          </a:p>
        </p:txBody>
      </p:sp>
      <p:sp>
        <p:nvSpPr>
          <p:cNvPr id="134" name="TextBox 15"/>
          <p:cNvSpPr txBox="1"/>
          <p:nvPr/>
        </p:nvSpPr>
        <p:spPr>
          <a:xfrm>
            <a:off x="441256" y="908720"/>
            <a:ext cx="3364944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예약한 숙소정보</a:t>
            </a:r>
          </a:p>
        </p:txBody>
      </p:sp>
      <p:sp>
        <p:nvSpPr>
          <p:cNvPr id="135" name="TextBox 12"/>
          <p:cNvSpPr txBox="1"/>
          <p:nvPr/>
        </p:nvSpPr>
        <p:spPr>
          <a:xfrm>
            <a:off x="513264" y="1412775"/>
            <a:ext cx="6821328" cy="239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숙소명	 :  여우가 달을 사랑할때</a:t>
            </a:r>
          </a:p>
          <a:p>
            <a:r>
              <a:t>주소: 경기도 가평군 가평읍 두밀리 593</a:t>
            </a:r>
          </a:p>
          <a:p>
            <a:r>
              <a:t>전화번호:  031-582-4240</a:t>
            </a:r>
          </a:p>
          <a:p>
            <a:endParaRPr/>
          </a:p>
          <a:p>
            <a:r>
              <a:t>[숙박일]		[퇴실일]		</a:t>
            </a:r>
          </a:p>
          <a:p>
            <a:r>
              <a:t>2025-01-01	2025-01-03</a:t>
            </a:r>
          </a:p>
          <a:p>
            <a:endParaRPr/>
          </a:p>
        </p:txBody>
      </p:sp>
      <p:sp>
        <p:nvSpPr>
          <p:cNvPr id="136" name="TextBox 16"/>
          <p:cNvSpPr txBox="1"/>
          <p:nvPr/>
        </p:nvSpPr>
        <p:spPr>
          <a:xfrm>
            <a:off x="3321575" y="6159301"/>
            <a:ext cx="25008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번호 입력 : </a:t>
            </a:r>
          </a:p>
        </p:txBody>
      </p:sp>
      <p:sp>
        <p:nvSpPr>
          <p:cNvPr id="137" name="TextBox 20"/>
          <p:cNvSpPr txBox="1"/>
          <p:nvPr/>
        </p:nvSpPr>
        <p:spPr>
          <a:xfrm>
            <a:off x="3321575" y="5328654"/>
            <a:ext cx="2500850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/>
          </a:lstStyle>
          <a:p>
            <a:r>
              <a:t>1.  뒤로가기</a:t>
            </a:r>
          </a:p>
        </p:txBody>
      </p:sp>
      <p:sp>
        <p:nvSpPr>
          <p:cNvPr id="138" name="예약 변경 날짜 :"/>
          <p:cNvSpPr txBox="1"/>
          <p:nvPr/>
        </p:nvSpPr>
        <p:spPr>
          <a:xfrm>
            <a:off x="491004" y="3235576"/>
            <a:ext cx="1544625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예약 변경 날짜 :</a:t>
            </a:r>
          </a:p>
        </p:txBody>
      </p:sp>
      <p:sp>
        <p:nvSpPr>
          <p:cNvPr id="139" name="예약 변경 인원수:"/>
          <p:cNvSpPr txBox="1"/>
          <p:nvPr/>
        </p:nvSpPr>
        <p:spPr>
          <a:xfrm>
            <a:off x="491004" y="3662121"/>
            <a:ext cx="1678852" cy="38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예약 변경 인원수: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826</Words>
  <Application>Microsoft Office PowerPoint</Application>
  <PresentationFormat>화면 슬라이드 쇼(4:3)</PresentationFormat>
  <Paragraphs>380</Paragraphs>
  <Slides>34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 - 메뉴창</vt:lpstr>
      <vt:lpstr>관리자 - 로그인후 세부 메뉴창</vt:lpstr>
      <vt:lpstr>관리자 - 숙소 추가</vt:lpstr>
      <vt:lpstr>관리자 - 숙소 리스트</vt:lpstr>
      <vt:lpstr>관리자 - 숙소 정보</vt:lpstr>
      <vt:lpstr>관리자 - 숙소 정보 수정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SIST</dc:creator>
  <cp:lastModifiedBy>JS P</cp:lastModifiedBy>
  <cp:revision>63</cp:revision>
  <dcterms:created xsi:type="dcterms:W3CDTF">2016-10-26T00:55:43Z</dcterms:created>
  <dcterms:modified xsi:type="dcterms:W3CDTF">2025-01-17T02:00:37Z</dcterms:modified>
</cp:coreProperties>
</file>