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2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90460" y="242801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04886" y="922918"/>
            <a:ext cx="2347415" cy="234741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78591" y="361084"/>
            <a:ext cx="0" cy="1735541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2441813" y="1224305"/>
            <a:ext cx="0" cy="1735541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9663" y="2062637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7" name="Straight Connector 6"/>
          <p:cNvCxnSpPr>
            <a:endCxn id="2" idx="7"/>
          </p:cNvCxnSpPr>
          <p:nvPr/>
        </p:nvCxnSpPr>
        <p:spPr>
          <a:xfrm flipV="1">
            <a:off x="1574042" y="1266687"/>
            <a:ext cx="834486" cy="82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6769" y="1322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583141" y="1405719"/>
            <a:ext cx="934873" cy="686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5458" y="1760805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ϕ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7828" y="1688080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</a:t>
            </a:r>
            <a:r>
              <a:rPr lang="el-GR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ϕ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97121" y="1787967"/>
            <a:ext cx="75853" cy="304108"/>
          </a:xfrm>
          <a:custGeom>
            <a:avLst/>
            <a:gdLst>
              <a:gd name="connsiteX0" fmla="*/ 459474 w 536912"/>
              <a:gd name="connsiteY0" fmla="*/ 0 h 1105469"/>
              <a:gd name="connsiteX1" fmla="*/ 500418 w 536912"/>
              <a:gd name="connsiteY1" fmla="*/ 332096 h 1105469"/>
              <a:gd name="connsiteX2" fmla="*/ 0 w 536912"/>
              <a:gd name="connsiteY2" fmla="*/ 1105469 h 1105469"/>
              <a:gd name="connsiteX0" fmla="*/ 0 w 77438"/>
              <a:gd name="connsiteY0" fmla="*/ 0 h 332096"/>
              <a:gd name="connsiteX1" fmla="*/ 40944 w 77438"/>
              <a:gd name="connsiteY1" fmla="*/ 332096 h 33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438" h="332096">
                <a:moveTo>
                  <a:pt x="0" y="0"/>
                </a:moveTo>
                <a:cubicBezTo>
                  <a:pt x="58761" y="73925"/>
                  <a:pt x="117523" y="147851"/>
                  <a:pt x="40944" y="33209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7"/>
          </p:cNvCxnSpPr>
          <p:nvPr/>
        </p:nvCxnSpPr>
        <p:spPr>
          <a:xfrm>
            <a:off x="2408530" y="1266689"/>
            <a:ext cx="109484" cy="1390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977605" y="1692163"/>
            <a:ext cx="45719" cy="81868"/>
          </a:xfrm>
          <a:custGeom>
            <a:avLst/>
            <a:gdLst>
              <a:gd name="connsiteX0" fmla="*/ 459474 w 536912"/>
              <a:gd name="connsiteY0" fmla="*/ 0 h 1105469"/>
              <a:gd name="connsiteX1" fmla="*/ 500418 w 536912"/>
              <a:gd name="connsiteY1" fmla="*/ 332096 h 1105469"/>
              <a:gd name="connsiteX2" fmla="*/ 0 w 536912"/>
              <a:gd name="connsiteY2" fmla="*/ 1105469 h 1105469"/>
              <a:gd name="connsiteX0" fmla="*/ 0 w 77438"/>
              <a:gd name="connsiteY0" fmla="*/ 0 h 332096"/>
              <a:gd name="connsiteX1" fmla="*/ 40944 w 77438"/>
              <a:gd name="connsiteY1" fmla="*/ 332096 h 332096"/>
              <a:gd name="connsiteX0" fmla="*/ 0 w 105993"/>
              <a:gd name="connsiteY0" fmla="*/ 0 h 328009"/>
              <a:gd name="connsiteX1" fmla="*/ 77438 w 105993"/>
              <a:gd name="connsiteY1" fmla="*/ 328009 h 328009"/>
              <a:gd name="connsiteX0" fmla="*/ 0 w 77438"/>
              <a:gd name="connsiteY0" fmla="*/ 0 h 328009"/>
              <a:gd name="connsiteX1" fmla="*/ 77438 w 77438"/>
              <a:gd name="connsiteY1" fmla="*/ 328009 h 32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438" h="328009">
                <a:moveTo>
                  <a:pt x="0" y="0"/>
                </a:moveTo>
                <a:cubicBezTo>
                  <a:pt x="58761" y="73925"/>
                  <a:pt x="77438" y="183176"/>
                  <a:pt x="77438" y="32800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15016" y="68900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</a:t>
            </a:r>
            <a:r>
              <a:rPr lang="en-US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endParaRPr lang="en-US" sz="4001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072784" y="1664725"/>
            <a:ext cx="301663" cy="151286"/>
          </a:xfrm>
          <a:custGeom>
            <a:avLst/>
            <a:gdLst>
              <a:gd name="connsiteX0" fmla="*/ 236561 w 236561"/>
              <a:gd name="connsiteY0" fmla="*/ 36394 h 36394"/>
              <a:gd name="connsiteX1" fmla="*/ 0 w 236561"/>
              <a:gd name="connsiteY1" fmla="*/ 0 h 36394"/>
              <a:gd name="connsiteX0" fmla="*/ 260373 w 260373"/>
              <a:gd name="connsiteY0" fmla="*/ 0 h 6468"/>
              <a:gd name="connsiteX1" fmla="*/ 0 w 260373"/>
              <a:gd name="connsiteY1" fmla="*/ 6468 h 6468"/>
              <a:gd name="connsiteX0" fmla="*/ 10000 w 10000"/>
              <a:gd name="connsiteY0" fmla="*/ 40864 h 50864"/>
              <a:gd name="connsiteX1" fmla="*/ 0 w 10000"/>
              <a:gd name="connsiteY1" fmla="*/ 50864 h 50864"/>
              <a:gd name="connsiteX0" fmla="*/ 10000 w 10000"/>
              <a:gd name="connsiteY0" fmla="*/ 24545 h 34545"/>
              <a:gd name="connsiteX1" fmla="*/ 0 w 10000"/>
              <a:gd name="connsiteY1" fmla="*/ 34545 h 34545"/>
              <a:gd name="connsiteX0" fmla="*/ 9543 w 9543"/>
              <a:gd name="connsiteY0" fmla="*/ 56190 h 56265"/>
              <a:gd name="connsiteX1" fmla="*/ 0 w 9543"/>
              <a:gd name="connsiteY1" fmla="*/ 25694 h 56265"/>
              <a:gd name="connsiteX0" fmla="*/ 10000 w 10000"/>
              <a:gd name="connsiteY0" fmla="*/ 19115 h 19121"/>
              <a:gd name="connsiteX1" fmla="*/ 0 w 10000"/>
              <a:gd name="connsiteY1" fmla="*/ 13695 h 19121"/>
              <a:gd name="connsiteX0" fmla="*/ 10000 w 10000"/>
              <a:gd name="connsiteY0" fmla="*/ 23313 h 23313"/>
              <a:gd name="connsiteX1" fmla="*/ 0 w 10000"/>
              <a:gd name="connsiteY1" fmla="*/ 17893 h 23313"/>
              <a:gd name="connsiteX0" fmla="*/ 6922 w 6922"/>
              <a:gd name="connsiteY0" fmla="*/ 34128 h 34128"/>
              <a:gd name="connsiteX1" fmla="*/ 0 w 6922"/>
              <a:gd name="connsiteY1" fmla="*/ 13976 h 34128"/>
              <a:gd name="connsiteX0" fmla="*/ 10000 w 10000"/>
              <a:gd name="connsiteY0" fmla="*/ 7259 h 7259"/>
              <a:gd name="connsiteX1" fmla="*/ 0 w 10000"/>
              <a:gd name="connsiteY1" fmla="*/ 1354 h 7259"/>
              <a:gd name="connsiteX0" fmla="*/ 10732 w 10732"/>
              <a:gd name="connsiteY0" fmla="*/ 13024 h 13024"/>
              <a:gd name="connsiteX1" fmla="*/ 0 w 10732"/>
              <a:gd name="connsiteY1" fmla="*/ 1416 h 13024"/>
              <a:gd name="connsiteX0" fmla="*/ 10732 w 10732"/>
              <a:gd name="connsiteY0" fmla="*/ 11608 h 11608"/>
              <a:gd name="connsiteX1" fmla="*/ 0 w 10732"/>
              <a:gd name="connsiteY1" fmla="*/ 0 h 11608"/>
              <a:gd name="connsiteX0" fmla="*/ 9707 w 9707"/>
              <a:gd name="connsiteY0" fmla="*/ 9582 h 9582"/>
              <a:gd name="connsiteX1" fmla="*/ 0 w 9707"/>
              <a:gd name="connsiteY1" fmla="*/ 0 h 9582"/>
              <a:gd name="connsiteX0" fmla="*/ 10000 w 10000"/>
              <a:gd name="connsiteY0" fmla="*/ 10040 h 10040"/>
              <a:gd name="connsiteX1" fmla="*/ 0 w 10000"/>
              <a:gd name="connsiteY1" fmla="*/ 40 h 10040"/>
              <a:gd name="connsiteX0" fmla="*/ 10000 w 10000"/>
              <a:gd name="connsiteY0" fmla="*/ 10044 h 10044"/>
              <a:gd name="connsiteX1" fmla="*/ 0 w 10000"/>
              <a:gd name="connsiteY1" fmla="*/ 44 h 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44">
                <a:moveTo>
                  <a:pt x="10000" y="10044"/>
                </a:moveTo>
                <a:cubicBezTo>
                  <a:pt x="8013" y="2273"/>
                  <a:pt x="11308" y="-387"/>
                  <a:pt x="0" y="44"/>
                </a:cubicBezTo>
              </a:path>
            </a:pathLst>
          </a:custGeom>
          <a:ln w="127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769237" y="1006342"/>
            <a:ext cx="313708" cy="428771"/>
            <a:chOff x="2566817" y="2174826"/>
            <a:chExt cx="313708" cy="428771"/>
          </a:xfrm>
        </p:grpSpPr>
        <p:sp>
          <p:nvSpPr>
            <p:cNvPr id="37" name="TextBox 36"/>
            <p:cNvSpPr txBox="1"/>
            <p:nvPr/>
          </p:nvSpPr>
          <p:spPr>
            <a:xfrm>
              <a:off x="2566817" y="223426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n</a:t>
              </a:r>
              <a:endParaRPr lang="en-US" sz="40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75633" y="217482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^</a:t>
              </a:r>
              <a:endParaRPr lang="en-US" sz="40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2530014" y="1114029"/>
            <a:ext cx="289267" cy="24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2465308" y="1036686"/>
            <a:ext cx="289267" cy="24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16</cp:revision>
  <dcterms:created xsi:type="dcterms:W3CDTF">2018-05-24T14:13:34Z</dcterms:created>
  <dcterms:modified xsi:type="dcterms:W3CDTF">2022-10-11T17:15:31Z</dcterms:modified>
</cp:coreProperties>
</file>