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14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4E14E-BF4E-4437-BB6C-EC324681D933}"/>
              </a:ext>
            </a:extLst>
          </p:cNvPr>
          <p:cNvSpPr/>
          <p:nvPr/>
        </p:nvSpPr>
        <p:spPr>
          <a:xfrm>
            <a:off x="248971" y="349218"/>
            <a:ext cx="1871934" cy="3221395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120905" y="350678"/>
            <a:ext cx="0" cy="3219935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120904" y="1959209"/>
            <a:ext cx="2523524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5249" y="1916206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E49D3-DF0E-4B14-8BFF-9BA9886741C0}"/>
              </a:ext>
            </a:extLst>
          </p:cNvPr>
          <p:cNvSpPr txBox="1"/>
          <p:nvPr/>
        </p:nvSpPr>
        <p:spPr>
          <a:xfrm>
            <a:off x="2887891" y="19830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d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69B3C5-10B2-4442-A69F-75EA863828B4}"/>
              </a:ext>
            </a:extLst>
          </p:cNvPr>
          <p:cNvSpPr/>
          <p:nvPr/>
        </p:nvSpPr>
        <p:spPr>
          <a:xfrm>
            <a:off x="3001514" y="1285046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07FB6A-80DA-4CBD-9689-B39A8E56A87D}"/>
              </a:ext>
            </a:extLst>
          </p:cNvPr>
          <p:cNvCxnSpPr>
            <a:cxnSpLocks/>
          </p:cNvCxnSpPr>
          <p:nvPr/>
        </p:nvCxnSpPr>
        <p:spPr>
          <a:xfrm>
            <a:off x="3044971" y="1900593"/>
            <a:ext cx="0" cy="12098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20903" y="10715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44C37DD-0B60-4700-8B83-65266DA3B40C}"/>
              </a:ext>
            </a:extLst>
          </p:cNvPr>
          <p:cNvSpPr/>
          <p:nvPr/>
        </p:nvSpPr>
        <p:spPr>
          <a:xfrm rot="10800000">
            <a:off x="2284972" y="370769"/>
            <a:ext cx="2314096" cy="1468948"/>
          </a:xfrm>
          <a:custGeom>
            <a:avLst/>
            <a:gdLst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2" fmla="*/ 2293527 w 4587053"/>
              <a:gd name="connsiteY2" fmla="*/ 1403984 h 2807967"/>
              <a:gd name="connsiteX3" fmla="*/ 2293526 w 4587053"/>
              <a:gd name="connsiteY3" fmla="*/ 0 h 2807967"/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14096"/>
              <a:gd name="connsiteY0" fmla="*/ 0 h 1468948"/>
              <a:gd name="connsiteX1" fmla="*/ 2225427 w 2314096"/>
              <a:gd name="connsiteY1" fmla="*/ 1064396 h 1468948"/>
              <a:gd name="connsiteX2" fmla="*/ 1 w 2314096"/>
              <a:gd name="connsiteY2" fmla="*/ 1403984 h 1468948"/>
              <a:gd name="connsiteX3" fmla="*/ 0 w 2314096"/>
              <a:gd name="connsiteY3" fmla="*/ 0 h 1468948"/>
              <a:gd name="connsiteX0" fmla="*/ 0 w 2314096"/>
              <a:gd name="connsiteY0" fmla="*/ 0 h 1468948"/>
              <a:gd name="connsiteX1" fmla="*/ 2314096 w 2314096"/>
              <a:gd name="connsiteY1" fmla="*/ 1468948 h 14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4096" h="1468948" stroke="0" extrusionOk="0">
                <a:moveTo>
                  <a:pt x="0" y="0"/>
                </a:moveTo>
                <a:cubicBezTo>
                  <a:pt x="1053008" y="0"/>
                  <a:pt x="1970731" y="438937"/>
                  <a:pt x="2225427" y="1064396"/>
                </a:cubicBezTo>
                <a:lnTo>
                  <a:pt x="1" y="1403984"/>
                </a:lnTo>
                <a:cubicBezTo>
                  <a:pt x="1" y="935989"/>
                  <a:pt x="0" y="467995"/>
                  <a:pt x="0" y="0"/>
                </a:cubicBezTo>
                <a:close/>
              </a:path>
              <a:path w="2314096" h="1468948" fill="none">
                <a:moveTo>
                  <a:pt x="0" y="0"/>
                </a:moveTo>
                <a:cubicBezTo>
                  <a:pt x="1053008" y="0"/>
                  <a:pt x="2220112" y="289307"/>
                  <a:pt x="2314096" y="1468948"/>
                </a:cubicBezTo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0">
            <a:extLst>
              <a:ext uri="{FF2B5EF4-FFF2-40B4-BE49-F238E27FC236}">
                <a16:creationId xmlns:a16="http://schemas.microsoft.com/office/drawing/2014/main" id="{39FAADCD-4979-4A94-AF17-9F5E4AD41264}"/>
              </a:ext>
            </a:extLst>
          </p:cNvPr>
          <p:cNvSpPr/>
          <p:nvPr/>
        </p:nvSpPr>
        <p:spPr>
          <a:xfrm rot="10800000">
            <a:off x="2459365" y="316240"/>
            <a:ext cx="2131217" cy="1403984"/>
          </a:xfrm>
          <a:custGeom>
            <a:avLst/>
            <a:gdLst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2" fmla="*/ 2293527 w 4587053"/>
              <a:gd name="connsiteY2" fmla="*/ 1403984 h 2807967"/>
              <a:gd name="connsiteX3" fmla="*/ 2293526 w 4587053"/>
              <a:gd name="connsiteY3" fmla="*/ 0 h 2807967"/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14096"/>
              <a:gd name="connsiteY0" fmla="*/ 0 h 1468948"/>
              <a:gd name="connsiteX1" fmla="*/ 2225427 w 2314096"/>
              <a:gd name="connsiteY1" fmla="*/ 1064396 h 1468948"/>
              <a:gd name="connsiteX2" fmla="*/ 1 w 2314096"/>
              <a:gd name="connsiteY2" fmla="*/ 1403984 h 1468948"/>
              <a:gd name="connsiteX3" fmla="*/ 0 w 2314096"/>
              <a:gd name="connsiteY3" fmla="*/ 0 h 1468948"/>
              <a:gd name="connsiteX0" fmla="*/ 0 w 2314096"/>
              <a:gd name="connsiteY0" fmla="*/ 0 h 1468948"/>
              <a:gd name="connsiteX1" fmla="*/ 2314096 w 2314096"/>
              <a:gd name="connsiteY1" fmla="*/ 1468948 h 1468948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03259"/>
              <a:gd name="connsiteY0" fmla="*/ 0 h 1474490"/>
              <a:gd name="connsiteX1" fmla="*/ 2125675 w 2203259"/>
              <a:gd name="connsiteY1" fmla="*/ 1069938 h 1474490"/>
              <a:gd name="connsiteX2" fmla="*/ 1 w 2203259"/>
              <a:gd name="connsiteY2" fmla="*/ 1403984 h 1474490"/>
              <a:gd name="connsiteX3" fmla="*/ 0 w 2203259"/>
              <a:gd name="connsiteY3" fmla="*/ 0 h 1474490"/>
              <a:gd name="connsiteX0" fmla="*/ 0 w 2203259"/>
              <a:gd name="connsiteY0" fmla="*/ 0 h 1474490"/>
              <a:gd name="connsiteX1" fmla="*/ 2203259 w 2203259"/>
              <a:gd name="connsiteY1" fmla="*/ 1474490 h 1474490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0 w 2125675"/>
              <a:gd name="connsiteY0" fmla="*/ 0 h 1403984"/>
              <a:gd name="connsiteX1" fmla="*/ 2086880 w 2125675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20379 w 2131217"/>
              <a:gd name="connsiteY1" fmla="*/ 1363654 h 14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1217" h="1403984" stroke="0" extrusionOk="0">
                <a:moveTo>
                  <a:pt x="5542" y="0"/>
                </a:moveTo>
                <a:cubicBezTo>
                  <a:pt x="1258055" y="144088"/>
                  <a:pt x="1876521" y="444479"/>
                  <a:pt x="2131217" y="1069938"/>
                </a:cubicBezTo>
                <a:lnTo>
                  <a:pt x="5543" y="1403984"/>
                </a:lnTo>
                <a:cubicBezTo>
                  <a:pt x="5543" y="935989"/>
                  <a:pt x="5542" y="467995"/>
                  <a:pt x="5542" y="0"/>
                </a:cubicBezTo>
                <a:close/>
              </a:path>
              <a:path w="2131217" h="1403984" fill="none">
                <a:moveTo>
                  <a:pt x="0" y="116378"/>
                </a:moveTo>
                <a:cubicBezTo>
                  <a:pt x="1047466" y="221672"/>
                  <a:pt x="1654846" y="350267"/>
                  <a:pt x="2020379" y="1363654"/>
                </a:cubicBezTo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0">
            <a:extLst>
              <a:ext uri="{FF2B5EF4-FFF2-40B4-BE49-F238E27FC236}">
                <a16:creationId xmlns:a16="http://schemas.microsoft.com/office/drawing/2014/main" id="{0C831B9D-C137-47A4-9AAA-65AD44ABA2DC}"/>
              </a:ext>
            </a:extLst>
          </p:cNvPr>
          <p:cNvSpPr/>
          <p:nvPr/>
        </p:nvSpPr>
        <p:spPr>
          <a:xfrm rot="10800000">
            <a:off x="2876846" y="291824"/>
            <a:ext cx="2125675" cy="1403984"/>
          </a:xfrm>
          <a:custGeom>
            <a:avLst/>
            <a:gdLst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2" fmla="*/ 2293527 w 4587053"/>
              <a:gd name="connsiteY2" fmla="*/ 1403984 h 2807967"/>
              <a:gd name="connsiteX3" fmla="*/ 2293526 w 4587053"/>
              <a:gd name="connsiteY3" fmla="*/ 0 h 2807967"/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14096"/>
              <a:gd name="connsiteY0" fmla="*/ 0 h 1468948"/>
              <a:gd name="connsiteX1" fmla="*/ 2225427 w 2314096"/>
              <a:gd name="connsiteY1" fmla="*/ 1064396 h 1468948"/>
              <a:gd name="connsiteX2" fmla="*/ 1 w 2314096"/>
              <a:gd name="connsiteY2" fmla="*/ 1403984 h 1468948"/>
              <a:gd name="connsiteX3" fmla="*/ 0 w 2314096"/>
              <a:gd name="connsiteY3" fmla="*/ 0 h 1468948"/>
              <a:gd name="connsiteX0" fmla="*/ 0 w 2314096"/>
              <a:gd name="connsiteY0" fmla="*/ 0 h 1468948"/>
              <a:gd name="connsiteX1" fmla="*/ 2314096 w 2314096"/>
              <a:gd name="connsiteY1" fmla="*/ 1468948 h 1468948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03259"/>
              <a:gd name="connsiteY0" fmla="*/ 0 h 1474490"/>
              <a:gd name="connsiteX1" fmla="*/ 2125675 w 2203259"/>
              <a:gd name="connsiteY1" fmla="*/ 1069938 h 1474490"/>
              <a:gd name="connsiteX2" fmla="*/ 1 w 2203259"/>
              <a:gd name="connsiteY2" fmla="*/ 1403984 h 1474490"/>
              <a:gd name="connsiteX3" fmla="*/ 0 w 2203259"/>
              <a:gd name="connsiteY3" fmla="*/ 0 h 1474490"/>
              <a:gd name="connsiteX0" fmla="*/ 0 w 2203259"/>
              <a:gd name="connsiteY0" fmla="*/ 0 h 1474490"/>
              <a:gd name="connsiteX1" fmla="*/ 2203259 w 2203259"/>
              <a:gd name="connsiteY1" fmla="*/ 1474490 h 1474490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0 w 2125675"/>
              <a:gd name="connsiteY0" fmla="*/ 0 h 1403984"/>
              <a:gd name="connsiteX1" fmla="*/ 2086880 w 2125675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387927 w 2125675"/>
              <a:gd name="connsiteY0" fmla="*/ 277091 h 1403984"/>
              <a:gd name="connsiteX1" fmla="*/ 2086880 w 2125675"/>
              <a:gd name="connsiteY1" fmla="*/ 1358112 h 1403984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387927 w 2125675"/>
              <a:gd name="connsiteY0" fmla="*/ 277091 h 1403984"/>
              <a:gd name="connsiteX1" fmla="*/ 2086880 w 2125675"/>
              <a:gd name="connsiteY1" fmla="*/ 1358112 h 1403984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387927 w 2125675"/>
              <a:gd name="connsiteY0" fmla="*/ 277091 h 1403984"/>
              <a:gd name="connsiteX1" fmla="*/ 2086880 w 2125675"/>
              <a:gd name="connsiteY1" fmla="*/ 1358112 h 14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5675" h="1403984" stroke="0" extrusionOk="0">
                <a:moveTo>
                  <a:pt x="0" y="0"/>
                </a:moveTo>
                <a:cubicBezTo>
                  <a:pt x="1252513" y="144088"/>
                  <a:pt x="1870979" y="444479"/>
                  <a:pt x="2125675" y="1069938"/>
                </a:cubicBezTo>
                <a:lnTo>
                  <a:pt x="1" y="1403984"/>
                </a:lnTo>
                <a:cubicBezTo>
                  <a:pt x="1" y="935989"/>
                  <a:pt x="0" y="467995"/>
                  <a:pt x="0" y="0"/>
                </a:cubicBezTo>
                <a:close/>
              </a:path>
              <a:path w="2125675" h="1403984" fill="none">
                <a:moveTo>
                  <a:pt x="387927" y="277091"/>
                </a:moveTo>
                <a:cubicBezTo>
                  <a:pt x="986506" y="410094"/>
                  <a:pt x="1870976" y="854572"/>
                  <a:pt x="2086880" y="1358112"/>
                </a:cubicBezTo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589985-46E9-417E-B802-939F86008619}"/>
              </a:ext>
            </a:extLst>
          </p:cNvPr>
          <p:cNvCxnSpPr/>
          <p:nvPr/>
        </p:nvCxnSpPr>
        <p:spPr>
          <a:xfrm>
            <a:off x="3524973" y="8534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5D82E2-0222-4656-ABB3-48D686A0EEC5}"/>
              </a:ext>
            </a:extLst>
          </p:cNvPr>
          <p:cNvSpPr/>
          <p:nvPr/>
        </p:nvSpPr>
        <p:spPr>
          <a:xfrm rot="1043825">
            <a:off x="3453975" y="886103"/>
            <a:ext cx="180582" cy="107591"/>
          </a:xfrm>
          <a:custGeom>
            <a:avLst/>
            <a:gdLst>
              <a:gd name="connsiteX0" fmla="*/ 105295 w 411409"/>
              <a:gd name="connsiteY0" fmla="*/ 0 h 319784"/>
              <a:gd name="connsiteX1" fmla="*/ 410095 w 411409"/>
              <a:gd name="connsiteY1" fmla="*/ 288174 h 319784"/>
              <a:gd name="connsiteX2" fmla="*/ 0 w 411409"/>
              <a:gd name="connsiteY2" fmla="*/ 299258 h 319784"/>
              <a:gd name="connsiteX0" fmla="*/ 105295 w 462365"/>
              <a:gd name="connsiteY0" fmla="*/ 0 h 310129"/>
              <a:gd name="connsiteX1" fmla="*/ 410095 w 462365"/>
              <a:gd name="connsiteY1" fmla="*/ 288174 h 310129"/>
              <a:gd name="connsiteX2" fmla="*/ 0 w 462365"/>
              <a:gd name="connsiteY2" fmla="*/ 299258 h 310129"/>
              <a:gd name="connsiteX0" fmla="*/ 105295 w 413237"/>
              <a:gd name="connsiteY0" fmla="*/ 0 h 311763"/>
              <a:gd name="connsiteX1" fmla="*/ 410095 w 413237"/>
              <a:gd name="connsiteY1" fmla="*/ 288174 h 311763"/>
              <a:gd name="connsiteX2" fmla="*/ 0 w 413237"/>
              <a:gd name="connsiteY2" fmla="*/ 299258 h 311763"/>
              <a:gd name="connsiteX0" fmla="*/ 105295 w 410611"/>
              <a:gd name="connsiteY0" fmla="*/ 0 h 308300"/>
              <a:gd name="connsiteX1" fmla="*/ 410095 w 410611"/>
              <a:gd name="connsiteY1" fmla="*/ 288174 h 308300"/>
              <a:gd name="connsiteX2" fmla="*/ 0 w 410611"/>
              <a:gd name="connsiteY2" fmla="*/ 299258 h 3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11" h="308300">
                <a:moveTo>
                  <a:pt x="105295" y="0"/>
                </a:moveTo>
                <a:cubicBezTo>
                  <a:pt x="266469" y="119149"/>
                  <a:pt x="420697" y="273343"/>
                  <a:pt x="410095" y="288174"/>
                </a:cubicBezTo>
                <a:cubicBezTo>
                  <a:pt x="399493" y="303005"/>
                  <a:pt x="196273" y="318654"/>
                  <a:pt x="0" y="299258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B7770CD-F897-4494-9A5A-A11EE8D331DD}"/>
              </a:ext>
            </a:extLst>
          </p:cNvPr>
          <p:cNvSpPr/>
          <p:nvPr/>
        </p:nvSpPr>
        <p:spPr>
          <a:xfrm rot="1043825">
            <a:off x="2992230" y="1085723"/>
            <a:ext cx="180582" cy="107591"/>
          </a:xfrm>
          <a:custGeom>
            <a:avLst/>
            <a:gdLst>
              <a:gd name="connsiteX0" fmla="*/ 105295 w 411409"/>
              <a:gd name="connsiteY0" fmla="*/ 0 h 319784"/>
              <a:gd name="connsiteX1" fmla="*/ 410095 w 411409"/>
              <a:gd name="connsiteY1" fmla="*/ 288174 h 319784"/>
              <a:gd name="connsiteX2" fmla="*/ 0 w 411409"/>
              <a:gd name="connsiteY2" fmla="*/ 299258 h 319784"/>
              <a:gd name="connsiteX0" fmla="*/ 105295 w 462365"/>
              <a:gd name="connsiteY0" fmla="*/ 0 h 310129"/>
              <a:gd name="connsiteX1" fmla="*/ 410095 w 462365"/>
              <a:gd name="connsiteY1" fmla="*/ 288174 h 310129"/>
              <a:gd name="connsiteX2" fmla="*/ 0 w 462365"/>
              <a:gd name="connsiteY2" fmla="*/ 299258 h 310129"/>
              <a:gd name="connsiteX0" fmla="*/ 105295 w 413237"/>
              <a:gd name="connsiteY0" fmla="*/ 0 h 311763"/>
              <a:gd name="connsiteX1" fmla="*/ 410095 w 413237"/>
              <a:gd name="connsiteY1" fmla="*/ 288174 h 311763"/>
              <a:gd name="connsiteX2" fmla="*/ 0 w 413237"/>
              <a:gd name="connsiteY2" fmla="*/ 299258 h 311763"/>
              <a:gd name="connsiteX0" fmla="*/ 105295 w 410611"/>
              <a:gd name="connsiteY0" fmla="*/ 0 h 308300"/>
              <a:gd name="connsiteX1" fmla="*/ 410095 w 410611"/>
              <a:gd name="connsiteY1" fmla="*/ 288174 h 308300"/>
              <a:gd name="connsiteX2" fmla="*/ 0 w 410611"/>
              <a:gd name="connsiteY2" fmla="*/ 299258 h 3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11" h="308300">
                <a:moveTo>
                  <a:pt x="105295" y="0"/>
                </a:moveTo>
                <a:cubicBezTo>
                  <a:pt x="266469" y="119149"/>
                  <a:pt x="420697" y="273343"/>
                  <a:pt x="410095" y="288174"/>
                </a:cubicBezTo>
                <a:cubicBezTo>
                  <a:pt x="399493" y="303005"/>
                  <a:pt x="196273" y="318654"/>
                  <a:pt x="0" y="299258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0F83F36-6798-4BAB-ACA7-53D5A56946A2}"/>
              </a:ext>
            </a:extLst>
          </p:cNvPr>
          <p:cNvSpPr/>
          <p:nvPr/>
        </p:nvSpPr>
        <p:spPr>
          <a:xfrm rot="1043825">
            <a:off x="2755154" y="1330850"/>
            <a:ext cx="180582" cy="107591"/>
          </a:xfrm>
          <a:custGeom>
            <a:avLst/>
            <a:gdLst>
              <a:gd name="connsiteX0" fmla="*/ 105295 w 411409"/>
              <a:gd name="connsiteY0" fmla="*/ 0 h 319784"/>
              <a:gd name="connsiteX1" fmla="*/ 410095 w 411409"/>
              <a:gd name="connsiteY1" fmla="*/ 288174 h 319784"/>
              <a:gd name="connsiteX2" fmla="*/ 0 w 411409"/>
              <a:gd name="connsiteY2" fmla="*/ 299258 h 319784"/>
              <a:gd name="connsiteX0" fmla="*/ 105295 w 462365"/>
              <a:gd name="connsiteY0" fmla="*/ 0 h 310129"/>
              <a:gd name="connsiteX1" fmla="*/ 410095 w 462365"/>
              <a:gd name="connsiteY1" fmla="*/ 288174 h 310129"/>
              <a:gd name="connsiteX2" fmla="*/ 0 w 462365"/>
              <a:gd name="connsiteY2" fmla="*/ 299258 h 310129"/>
              <a:gd name="connsiteX0" fmla="*/ 105295 w 413237"/>
              <a:gd name="connsiteY0" fmla="*/ 0 h 311763"/>
              <a:gd name="connsiteX1" fmla="*/ 410095 w 413237"/>
              <a:gd name="connsiteY1" fmla="*/ 288174 h 311763"/>
              <a:gd name="connsiteX2" fmla="*/ 0 w 413237"/>
              <a:gd name="connsiteY2" fmla="*/ 299258 h 311763"/>
              <a:gd name="connsiteX0" fmla="*/ 105295 w 410611"/>
              <a:gd name="connsiteY0" fmla="*/ 0 h 308300"/>
              <a:gd name="connsiteX1" fmla="*/ 410095 w 410611"/>
              <a:gd name="connsiteY1" fmla="*/ 288174 h 308300"/>
              <a:gd name="connsiteX2" fmla="*/ 0 w 410611"/>
              <a:gd name="connsiteY2" fmla="*/ 299258 h 3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11" h="308300">
                <a:moveTo>
                  <a:pt x="105295" y="0"/>
                </a:moveTo>
                <a:cubicBezTo>
                  <a:pt x="266469" y="119149"/>
                  <a:pt x="420697" y="273343"/>
                  <a:pt x="410095" y="288174"/>
                </a:cubicBezTo>
                <a:cubicBezTo>
                  <a:pt x="399493" y="303005"/>
                  <a:pt x="196273" y="318654"/>
                  <a:pt x="0" y="299258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c 30">
            <a:extLst>
              <a:ext uri="{FF2B5EF4-FFF2-40B4-BE49-F238E27FC236}">
                <a16:creationId xmlns:a16="http://schemas.microsoft.com/office/drawing/2014/main" id="{B79CE1DC-8EE7-4849-8261-7CC6406395A0}"/>
              </a:ext>
            </a:extLst>
          </p:cNvPr>
          <p:cNvSpPr/>
          <p:nvPr/>
        </p:nvSpPr>
        <p:spPr>
          <a:xfrm rot="10800000" flipV="1">
            <a:off x="2284972" y="2101664"/>
            <a:ext cx="2314096" cy="1468948"/>
          </a:xfrm>
          <a:custGeom>
            <a:avLst/>
            <a:gdLst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2" fmla="*/ 2293527 w 4587053"/>
              <a:gd name="connsiteY2" fmla="*/ 1403984 h 2807967"/>
              <a:gd name="connsiteX3" fmla="*/ 2293526 w 4587053"/>
              <a:gd name="connsiteY3" fmla="*/ 0 h 2807967"/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14096"/>
              <a:gd name="connsiteY0" fmla="*/ 0 h 1468948"/>
              <a:gd name="connsiteX1" fmla="*/ 2225427 w 2314096"/>
              <a:gd name="connsiteY1" fmla="*/ 1064396 h 1468948"/>
              <a:gd name="connsiteX2" fmla="*/ 1 w 2314096"/>
              <a:gd name="connsiteY2" fmla="*/ 1403984 h 1468948"/>
              <a:gd name="connsiteX3" fmla="*/ 0 w 2314096"/>
              <a:gd name="connsiteY3" fmla="*/ 0 h 1468948"/>
              <a:gd name="connsiteX0" fmla="*/ 0 w 2314096"/>
              <a:gd name="connsiteY0" fmla="*/ 0 h 1468948"/>
              <a:gd name="connsiteX1" fmla="*/ 2314096 w 2314096"/>
              <a:gd name="connsiteY1" fmla="*/ 1468948 h 14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4096" h="1468948" stroke="0" extrusionOk="0">
                <a:moveTo>
                  <a:pt x="0" y="0"/>
                </a:moveTo>
                <a:cubicBezTo>
                  <a:pt x="1053008" y="0"/>
                  <a:pt x="1970731" y="438937"/>
                  <a:pt x="2225427" y="1064396"/>
                </a:cubicBezTo>
                <a:lnTo>
                  <a:pt x="1" y="1403984"/>
                </a:lnTo>
                <a:cubicBezTo>
                  <a:pt x="1" y="935989"/>
                  <a:pt x="0" y="467995"/>
                  <a:pt x="0" y="0"/>
                </a:cubicBezTo>
                <a:close/>
              </a:path>
              <a:path w="2314096" h="1468948" fill="none">
                <a:moveTo>
                  <a:pt x="0" y="0"/>
                </a:moveTo>
                <a:cubicBezTo>
                  <a:pt x="1053008" y="0"/>
                  <a:pt x="2220112" y="289307"/>
                  <a:pt x="2314096" y="1468948"/>
                </a:cubicBezTo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30">
            <a:extLst>
              <a:ext uri="{FF2B5EF4-FFF2-40B4-BE49-F238E27FC236}">
                <a16:creationId xmlns:a16="http://schemas.microsoft.com/office/drawing/2014/main" id="{8FBA2696-E6C7-43CE-97C4-9296C036CA03}"/>
              </a:ext>
            </a:extLst>
          </p:cNvPr>
          <p:cNvSpPr/>
          <p:nvPr/>
        </p:nvSpPr>
        <p:spPr>
          <a:xfrm rot="10800000" flipV="1">
            <a:off x="2468875" y="2210608"/>
            <a:ext cx="2131217" cy="1403984"/>
          </a:xfrm>
          <a:custGeom>
            <a:avLst/>
            <a:gdLst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2" fmla="*/ 2293527 w 4587053"/>
              <a:gd name="connsiteY2" fmla="*/ 1403984 h 2807967"/>
              <a:gd name="connsiteX3" fmla="*/ 2293526 w 4587053"/>
              <a:gd name="connsiteY3" fmla="*/ 0 h 2807967"/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14096"/>
              <a:gd name="connsiteY0" fmla="*/ 0 h 1468948"/>
              <a:gd name="connsiteX1" fmla="*/ 2225427 w 2314096"/>
              <a:gd name="connsiteY1" fmla="*/ 1064396 h 1468948"/>
              <a:gd name="connsiteX2" fmla="*/ 1 w 2314096"/>
              <a:gd name="connsiteY2" fmla="*/ 1403984 h 1468948"/>
              <a:gd name="connsiteX3" fmla="*/ 0 w 2314096"/>
              <a:gd name="connsiteY3" fmla="*/ 0 h 1468948"/>
              <a:gd name="connsiteX0" fmla="*/ 0 w 2314096"/>
              <a:gd name="connsiteY0" fmla="*/ 0 h 1468948"/>
              <a:gd name="connsiteX1" fmla="*/ 2314096 w 2314096"/>
              <a:gd name="connsiteY1" fmla="*/ 1468948 h 1468948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03259"/>
              <a:gd name="connsiteY0" fmla="*/ 0 h 1474490"/>
              <a:gd name="connsiteX1" fmla="*/ 2125675 w 2203259"/>
              <a:gd name="connsiteY1" fmla="*/ 1069938 h 1474490"/>
              <a:gd name="connsiteX2" fmla="*/ 1 w 2203259"/>
              <a:gd name="connsiteY2" fmla="*/ 1403984 h 1474490"/>
              <a:gd name="connsiteX3" fmla="*/ 0 w 2203259"/>
              <a:gd name="connsiteY3" fmla="*/ 0 h 1474490"/>
              <a:gd name="connsiteX0" fmla="*/ 0 w 2203259"/>
              <a:gd name="connsiteY0" fmla="*/ 0 h 1474490"/>
              <a:gd name="connsiteX1" fmla="*/ 2203259 w 2203259"/>
              <a:gd name="connsiteY1" fmla="*/ 1474490 h 1474490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0 w 2125675"/>
              <a:gd name="connsiteY0" fmla="*/ 0 h 1403984"/>
              <a:gd name="connsiteX1" fmla="*/ 2086880 w 2125675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20379 w 2131217"/>
              <a:gd name="connsiteY1" fmla="*/ 1363654 h 14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1217" h="1403984" stroke="0" extrusionOk="0">
                <a:moveTo>
                  <a:pt x="5542" y="0"/>
                </a:moveTo>
                <a:cubicBezTo>
                  <a:pt x="1258055" y="144088"/>
                  <a:pt x="1876521" y="444479"/>
                  <a:pt x="2131217" y="1069938"/>
                </a:cubicBezTo>
                <a:lnTo>
                  <a:pt x="5543" y="1403984"/>
                </a:lnTo>
                <a:cubicBezTo>
                  <a:pt x="5543" y="935989"/>
                  <a:pt x="5542" y="467995"/>
                  <a:pt x="5542" y="0"/>
                </a:cubicBezTo>
                <a:close/>
              </a:path>
              <a:path w="2131217" h="1403984" fill="none">
                <a:moveTo>
                  <a:pt x="0" y="116378"/>
                </a:moveTo>
                <a:cubicBezTo>
                  <a:pt x="1047466" y="221672"/>
                  <a:pt x="1654846" y="350267"/>
                  <a:pt x="2020379" y="1363654"/>
                </a:cubicBezTo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c 30">
            <a:extLst>
              <a:ext uri="{FF2B5EF4-FFF2-40B4-BE49-F238E27FC236}">
                <a16:creationId xmlns:a16="http://schemas.microsoft.com/office/drawing/2014/main" id="{5E12BBAF-13E4-4721-8E25-B1BAA7ACF6BC}"/>
              </a:ext>
            </a:extLst>
          </p:cNvPr>
          <p:cNvSpPr/>
          <p:nvPr/>
        </p:nvSpPr>
        <p:spPr>
          <a:xfrm rot="10800000" flipV="1">
            <a:off x="2835663" y="2217891"/>
            <a:ext cx="2125675" cy="1403984"/>
          </a:xfrm>
          <a:custGeom>
            <a:avLst/>
            <a:gdLst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2" fmla="*/ 2293527 w 4587053"/>
              <a:gd name="connsiteY2" fmla="*/ 1403984 h 2807967"/>
              <a:gd name="connsiteX3" fmla="*/ 2293526 w 4587053"/>
              <a:gd name="connsiteY3" fmla="*/ 0 h 2807967"/>
              <a:gd name="connsiteX0" fmla="*/ 2293526 w 4587053"/>
              <a:gd name="connsiteY0" fmla="*/ 0 h 2807967"/>
              <a:gd name="connsiteX1" fmla="*/ 4518953 w 4587053"/>
              <a:gd name="connsiteY1" fmla="*/ 1064396 h 2807967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69514"/>
              <a:gd name="connsiteY0" fmla="*/ 0 h 1403984"/>
              <a:gd name="connsiteX1" fmla="*/ 2225427 w 2369514"/>
              <a:gd name="connsiteY1" fmla="*/ 1064396 h 1403984"/>
              <a:gd name="connsiteX2" fmla="*/ 1 w 2369514"/>
              <a:gd name="connsiteY2" fmla="*/ 1403984 h 1403984"/>
              <a:gd name="connsiteX3" fmla="*/ 0 w 2369514"/>
              <a:gd name="connsiteY3" fmla="*/ 0 h 1403984"/>
              <a:gd name="connsiteX0" fmla="*/ 0 w 2369514"/>
              <a:gd name="connsiteY0" fmla="*/ 0 h 1403984"/>
              <a:gd name="connsiteX1" fmla="*/ 2369514 w 2369514"/>
              <a:gd name="connsiteY1" fmla="*/ 1236192 h 1403984"/>
              <a:gd name="connsiteX0" fmla="*/ 0 w 2314096"/>
              <a:gd name="connsiteY0" fmla="*/ 0 h 1468948"/>
              <a:gd name="connsiteX1" fmla="*/ 2225427 w 2314096"/>
              <a:gd name="connsiteY1" fmla="*/ 1064396 h 1468948"/>
              <a:gd name="connsiteX2" fmla="*/ 1 w 2314096"/>
              <a:gd name="connsiteY2" fmla="*/ 1403984 h 1468948"/>
              <a:gd name="connsiteX3" fmla="*/ 0 w 2314096"/>
              <a:gd name="connsiteY3" fmla="*/ 0 h 1468948"/>
              <a:gd name="connsiteX0" fmla="*/ 0 w 2314096"/>
              <a:gd name="connsiteY0" fmla="*/ 0 h 1468948"/>
              <a:gd name="connsiteX1" fmla="*/ 2314096 w 2314096"/>
              <a:gd name="connsiteY1" fmla="*/ 1468948 h 1468948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25427"/>
              <a:gd name="connsiteY0" fmla="*/ 0 h 1474490"/>
              <a:gd name="connsiteX1" fmla="*/ 2225427 w 2225427"/>
              <a:gd name="connsiteY1" fmla="*/ 1064396 h 1474490"/>
              <a:gd name="connsiteX2" fmla="*/ 1 w 2225427"/>
              <a:gd name="connsiteY2" fmla="*/ 1403984 h 1474490"/>
              <a:gd name="connsiteX3" fmla="*/ 0 w 2225427"/>
              <a:gd name="connsiteY3" fmla="*/ 0 h 1474490"/>
              <a:gd name="connsiteX0" fmla="*/ 0 w 2225427"/>
              <a:gd name="connsiteY0" fmla="*/ 0 h 1474490"/>
              <a:gd name="connsiteX1" fmla="*/ 2203259 w 2225427"/>
              <a:gd name="connsiteY1" fmla="*/ 1474490 h 1474490"/>
              <a:gd name="connsiteX0" fmla="*/ 0 w 2203259"/>
              <a:gd name="connsiteY0" fmla="*/ 0 h 1474490"/>
              <a:gd name="connsiteX1" fmla="*/ 2125675 w 2203259"/>
              <a:gd name="connsiteY1" fmla="*/ 1069938 h 1474490"/>
              <a:gd name="connsiteX2" fmla="*/ 1 w 2203259"/>
              <a:gd name="connsiteY2" fmla="*/ 1403984 h 1474490"/>
              <a:gd name="connsiteX3" fmla="*/ 0 w 2203259"/>
              <a:gd name="connsiteY3" fmla="*/ 0 h 1474490"/>
              <a:gd name="connsiteX0" fmla="*/ 0 w 2203259"/>
              <a:gd name="connsiteY0" fmla="*/ 0 h 1474490"/>
              <a:gd name="connsiteX1" fmla="*/ 2203259 w 2203259"/>
              <a:gd name="connsiteY1" fmla="*/ 1474490 h 1474490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0 w 2125675"/>
              <a:gd name="connsiteY0" fmla="*/ 0 h 1403984"/>
              <a:gd name="connsiteX1" fmla="*/ 2086880 w 2125675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5542 w 2131217"/>
              <a:gd name="connsiteY0" fmla="*/ 0 h 1403984"/>
              <a:gd name="connsiteX1" fmla="*/ 2131217 w 2131217"/>
              <a:gd name="connsiteY1" fmla="*/ 1069938 h 1403984"/>
              <a:gd name="connsiteX2" fmla="*/ 5543 w 2131217"/>
              <a:gd name="connsiteY2" fmla="*/ 1403984 h 1403984"/>
              <a:gd name="connsiteX3" fmla="*/ 5542 w 2131217"/>
              <a:gd name="connsiteY3" fmla="*/ 0 h 1403984"/>
              <a:gd name="connsiteX0" fmla="*/ 0 w 2131217"/>
              <a:gd name="connsiteY0" fmla="*/ 116378 h 1403984"/>
              <a:gd name="connsiteX1" fmla="*/ 2092422 w 2131217"/>
              <a:gd name="connsiteY1" fmla="*/ 1358112 h 1403984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387927 w 2125675"/>
              <a:gd name="connsiteY0" fmla="*/ 277091 h 1403984"/>
              <a:gd name="connsiteX1" fmla="*/ 2086880 w 2125675"/>
              <a:gd name="connsiteY1" fmla="*/ 1358112 h 1403984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387927 w 2125675"/>
              <a:gd name="connsiteY0" fmla="*/ 277091 h 1403984"/>
              <a:gd name="connsiteX1" fmla="*/ 2086880 w 2125675"/>
              <a:gd name="connsiteY1" fmla="*/ 1358112 h 1403984"/>
              <a:gd name="connsiteX0" fmla="*/ 0 w 2125675"/>
              <a:gd name="connsiteY0" fmla="*/ 0 h 1403984"/>
              <a:gd name="connsiteX1" fmla="*/ 2125675 w 2125675"/>
              <a:gd name="connsiteY1" fmla="*/ 1069938 h 1403984"/>
              <a:gd name="connsiteX2" fmla="*/ 1 w 2125675"/>
              <a:gd name="connsiteY2" fmla="*/ 1403984 h 1403984"/>
              <a:gd name="connsiteX3" fmla="*/ 0 w 2125675"/>
              <a:gd name="connsiteY3" fmla="*/ 0 h 1403984"/>
              <a:gd name="connsiteX0" fmla="*/ 387927 w 2125675"/>
              <a:gd name="connsiteY0" fmla="*/ 277091 h 1403984"/>
              <a:gd name="connsiteX1" fmla="*/ 2086880 w 2125675"/>
              <a:gd name="connsiteY1" fmla="*/ 1358112 h 14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5675" h="1403984" stroke="0" extrusionOk="0">
                <a:moveTo>
                  <a:pt x="0" y="0"/>
                </a:moveTo>
                <a:cubicBezTo>
                  <a:pt x="1252513" y="144088"/>
                  <a:pt x="1870979" y="444479"/>
                  <a:pt x="2125675" y="1069938"/>
                </a:cubicBezTo>
                <a:lnTo>
                  <a:pt x="1" y="1403984"/>
                </a:lnTo>
                <a:cubicBezTo>
                  <a:pt x="1" y="935989"/>
                  <a:pt x="0" y="467995"/>
                  <a:pt x="0" y="0"/>
                </a:cubicBezTo>
                <a:close/>
              </a:path>
              <a:path w="2125675" h="1403984" fill="none">
                <a:moveTo>
                  <a:pt x="387927" y="277091"/>
                </a:moveTo>
                <a:cubicBezTo>
                  <a:pt x="986506" y="410094"/>
                  <a:pt x="1870976" y="854572"/>
                  <a:pt x="2086880" y="1358112"/>
                </a:cubicBezTo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E938D53-53A0-4748-B79E-9DE2BFB037D5}"/>
              </a:ext>
            </a:extLst>
          </p:cNvPr>
          <p:cNvSpPr/>
          <p:nvPr/>
        </p:nvSpPr>
        <p:spPr>
          <a:xfrm rot="19016730">
            <a:off x="3048462" y="2293989"/>
            <a:ext cx="180582" cy="107591"/>
          </a:xfrm>
          <a:custGeom>
            <a:avLst/>
            <a:gdLst>
              <a:gd name="connsiteX0" fmla="*/ 105295 w 411409"/>
              <a:gd name="connsiteY0" fmla="*/ 0 h 319784"/>
              <a:gd name="connsiteX1" fmla="*/ 410095 w 411409"/>
              <a:gd name="connsiteY1" fmla="*/ 288174 h 319784"/>
              <a:gd name="connsiteX2" fmla="*/ 0 w 411409"/>
              <a:gd name="connsiteY2" fmla="*/ 299258 h 319784"/>
              <a:gd name="connsiteX0" fmla="*/ 105295 w 462365"/>
              <a:gd name="connsiteY0" fmla="*/ 0 h 310129"/>
              <a:gd name="connsiteX1" fmla="*/ 410095 w 462365"/>
              <a:gd name="connsiteY1" fmla="*/ 288174 h 310129"/>
              <a:gd name="connsiteX2" fmla="*/ 0 w 462365"/>
              <a:gd name="connsiteY2" fmla="*/ 299258 h 310129"/>
              <a:gd name="connsiteX0" fmla="*/ 105295 w 413237"/>
              <a:gd name="connsiteY0" fmla="*/ 0 h 311763"/>
              <a:gd name="connsiteX1" fmla="*/ 410095 w 413237"/>
              <a:gd name="connsiteY1" fmla="*/ 288174 h 311763"/>
              <a:gd name="connsiteX2" fmla="*/ 0 w 413237"/>
              <a:gd name="connsiteY2" fmla="*/ 299258 h 311763"/>
              <a:gd name="connsiteX0" fmla="*/ 105295 w 410611"/>
              <a:gd name="connsiteY0" fmla="*/ 0 h 308300"/>
              <a:gd name="connsiteX1" fmla="*/ 410095 w 410611"/>
              <a:gd name="connsiteY1" fmla="*/ 288174 h 308300"/>
              <a:gd name="connsiteX2" fmla="*/ 0 w 410611"/>
              <a:gd name="connsiteY2" fmla="*/ 299258 h 3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11" h="308300">
                <a:moveTo>
                  <a:pt x="105295" y="0"/>
                </a:moveTo>
                <a:cubicBezTo>
                  <a:pt x="266469" y="119149"/>
                  <a:pt x="420697" y="273343"/>
                  <a:pt x="410095" y="288174"/>
                </a:cubicBezTo>
                <a:cubicBezTo>
                  <a:pt x="399493" y="303005"/>
                  <a:pt x="196273" y="318654"/>
                  <a:pt x="0" y="299258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68D420B-22B4-41BF-9663-80AA8E7FAC64}"/>
              </a:ext>
            </a:extLst>
          </p:cNvPr>
          <p:cNvSpPr/>
          <p:nvPr/>
        </p:nvSpPr>
        <p:spPr>
          <a:xfrm rot="18827638">
            <a:off x="3235830" y="2551215"/>
            <a:ext cx="180582" cy="107591"/>
          </a:xfrm>
          <a:custGeom>
            <a:avLst/>
            <a:gdLst>
              <a:gd name="connsiteX0" fmla="*/ 105295 w 411409"/>
              <a:gd name="connsiteY0" fmla="*/ 0 h 319784"/>
              <a:gd name="connsiteX1" fmla="*/ 410095 w 411409"/>
              <a:gd name="connsiteY1" fmla="*/ 288174 h 319784"/>
              <a:gd name="connsiteX2" fmla="*/ 0 w 411409"/>
              <a:gd name="connsiteY2" fmla="*/ 299258 h 319784"/>
              <a:gd name="connsiteX0" fmla="*/ 105295 w 462365"/>
              <a:gd name="connsiteY0" fmla="*/ 0 h 310129"/>
              <a:gd name="connsiteX1" fmla="*/ 410095 w 462365"/>
              <a:gd name="connsiteY1" fmla="*/ 288174 h 310129"/>
              <a:gd name="connsiteX2" fmla="*/ 0 w 462365"/>
              <a:gd name="connsiteY2" fmla="*/ 299258 h 310129"/>
              <a:gd name="connsiteX0" fmla="*/ 105295 w 413237"/>
              <a:gd name="connsiteY0" fmla="*/ 0 h 311763"/>
              <a:gd name="connsiteX1" fmla="*/ 410095 w 413237"/>
              <a:gd name="connsiteY1" fmla="*/ 288174 h 311763"/>
              <a:gd name="connsiteX2" fmla="*/ 0 w 413237"/>
              <a:gd name="connsiteY2" fmla="*/ 299258 h 311763"/>
              <a:gd name="connsiteX0" fmla="*/ 105295 w 410611"/>
              <a:gd name="connsiteY0" fmla="*/ 0 h 308300"/>
              <a:gd name="connsiteX1" fmla="*/ 410095 w 410611"/>
              <a:gd name="connsiteY1" fmla="*/ 288174 h 308300"/>
              <a:gd name="connsiteX2" fmla="*/ 0 w 410611"/>
              <a:gd name="connsiteY2" fmla="*/ 299258 h 3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11" h="308300">
                <a:moveTo>
                  <a:pt x="105295" y="0"/>
                </a:moveTo>
                <a:cubicBezTo>
                  <a:pt x="266469" y="119149"/>
                  <a:pt x="420697" y="273343"/>
                  <a:pt x="410095" y="288174"/>
                </a:cubicBezTo>
                <a:cubicBezTo>
                  <a:pt x="399493" y="303005"/>
                  <a:pt x="196273" y="318654"/>
                  <a:pt x="0" y="299258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2E4A770-8785-49CA-BA27-29A1BA40AEFC}"/>
              </a:ext>
            </a:extLst>
          </p:cNvPr>
          <p:cNvSpPr/>
          <p:nvPr/>
        </p:nvSpPr>
        <p:spPr>
          <a:xfrm rot="18862618">
            <a:off x="3536279" y="2794703"/>
            <a:ext cx="180582" cy="107591"/>
          </a:xfrm>
          <a:custGeom>
            <a:avLst/>
            <a:gdLst>
              <a:gd name="connsiteX0" fmla="*/ 105295 w 411409"/>
              <a:gd name="connsiteY0" fmla="*/ 0 h 319784"/>
              <a:gd name="connsiteX1" fmla="*/ 410095 w 411409"/>
              <a:gd name="connsiteY1" fmla="*/ 288174 h 319784"/>
              <a:gd name="connsiteX2" fmla="*/ 0 w 411409"/>
              <a:gd name="connsiteY2" fmla="*/ 299258 h 319784"/>
              <a:gd name="connsiteX0" fmla="*/ 105295 w 462365"/>
              <a:gd name="connsiteY0" fmla="*/ 0 h 310129"/>
              <a:gd name="connsiteX1" fmla="*/ 410095 w 462365"/>
              <a:gd name="connsiteY1" fmla="*/ 288174 h 310129"/>
              <a:gd name="connsiteX2" fmla="*/ 0 w 462365"/>
              <a:gd name="connsiteY2" fmla="*/ 299258 h 310129"/>
              <a:gd name="connsiteX0" fmla="*/ 105295 w 413237"/>
              <a:gd name="connsiteY0" fmla="*/ 0 h 311763"/>
              <a:gd name="connsiteX1" fmla="*/ 410095 w 413237"/>
              <a:gd name="connsiteY1" fmla="*/ 288174 h 311763"/>
              <a:gd name="connsiteX2" fmla="*/ 0 w 413237"/>
              <a:gd name="connsiteY2" fmla="*/ 299258 h 311763"/>
              <a:gd name="connsiteX0" fmla="*/ 105295 w 410611"/>
              <a:gd name="connsiteY0" fmla="*/ 0 h 308300"/>
              <a:gd name="connsiteX1" fmla="*/ 410095 w 410611"/>
              <a:gd name="connsiteY1" fmla="*/ 288174 h 308300"/>
              <a:gd name="connsiteX2" fmla="*/ 0 w 410611"/>
              <a:gd name="connsiteY2" fmla="*/ 299258 h 3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11" h="308300">
                <a:moveTo>
                  <a:pt x="105295" y="0"/>
                </a:moveTo>
                <a:cubicBezTo>
                  <a:pt x="266469" y="119149"/>
                  <a:pt x="420697" y="273343"/>
                  <a:pt x="410095" y="288174"/>
                </a:cubicBezTo>
                <a:cubicBezTo>
                  <a:pt x="399493" y="303005"/>
                  <a:pt x="196273" y="318654"/>
                  <a:pt x="0" y="299258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1F73B92-6B6B-47BC-AC1B-F3988081214B}"/>
              </a:ext>
            </a:extLst>
          </p:cNvPr>
          <p:cNvSpPr/>
          <p:nvPr/>
        </p:nvSpPr>
        <p:spPr>
          <a:xfrm rot="16992561">
            <a:off x="2903893" y="1190831"/>
            <a:ext cx="263669" cy="263669"/>
          </a:xfrm>
          <a:prstGeom prst="arc">
            <a:avLst>
              <a:gd name="adj1" fmla="val 16200000"/>
              <a:gd name="adj2" fmla="val 1067966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E1BD2F4-0E68-4CE0-BFF0-89CB3440394E}"/>
              </a:ext>
            </a:extLst>
          </p:cNvPr>
          <p:cNvSpPr/>
          <p:nvPr/>
        </p:nvSpPr>
        <p:spPr>
          <a:xfrm flipV="1">
            <a:off x="3036051" y="2590895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6A99C58A-9605-48F4-87C2-131B1FA1EA35}"/>
              </a:ext>
            </a:extLst>
          </p:cNvPr>
          <p:cNvSpPr/>
          <p:nvPr/>
        </p:nvSpPr>
        <p:spPr>
          <a:xfrm rot="4061628" flipV="1">
            <a:off x="2938430" y="2496680"/>
            <a:ext cx="263669" cy="263669"/>
          </a:xfrm>
          <a:prstGeom prst="arc">
            <a:avLst>
              <a:gd name="adj1" fmla="val 16200000"/>
              <a:gd name="adj2" fmla="val 1067966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DCC0FC-3D48-42B6-8ADE-15E66268E45A}"/>
              </a:ext>
            </a:extLst>
          </p:cNvPr>
          <p:cNvSpPr/>
          <p:nvPr/>
        </p:nvSpPr>
        <p:spPr>
          <a:xfrm flipH="1">
            <a:off x="1184307" y="1306314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9BC1C82D-C406-4EE1-B07C-E7AAA18CFE4F}"/>
              </a:ext>
            </a:extLst>
          </p:cNvPr>
          <p:cNvSpPr/>
          <p:nvPr/>
        </p:nvSpPr>
        <p:spPr>
          <a:xfrm rot="4607439" flipH="1">
            <a:off x="1086686" y="1212099"/>
            <a:ext cx="263669" cy="263669"/>
          </a:xfrm>
          <a:prstGeom prst="arc">
            <a:avLst>
              <a:gd name="adj1" fmla="val 16200000"/>
              <a:gd name="adj2" fmla="val 1067966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54EC16-2153-4D45-90A7-6BB89F182477}"/>
              </a:ext>
            </a:extLst>
          </p:cNvPr>
          <p:cNvSpPr/>
          <p:nvPr/>
        </p:nvSpPr>
        <p:spPr>
          <a:xfrm flipH="1" flipV="1">
            <a:off x="1184307" y="2583094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EF9F53FD-1DED-4F2C-A1D9-5554BF562F83}"/>
              </a:ext>
            </a:extLst>
          </p:cNvPr>
          <p:cNvSpPr/>
          <p:nvPr/>
        </p:nvSpPr>
        <p:spPr>
          <a:xfrm rot="16992561" flipH="1" flipV="1">
            <a:off x="1086686" y="2488879"/>
            <a:ext cx="263669" cy="263669"/>
          </a:xfrm>
          <a:prstGeom prst="arc">
            <a:avLst>
              <a:gd name="adj1" fmla="val 16200000"/>
              <a:gd name="adj2" fmla="val 1067966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053F36-B832-447D-B7F4-C8C0E7BF93C3}"/>
              </a:ext>
            </a:extLst>
          </p:cNvPr>
          <p:cNvCxnSpPr>
            <a:cxnSpLocks/>
          </p:cNvCxnSpPr>
          <p:nvPr/>
        </p:nvCxnSpPr>
        <p:spPr>
          <a:xfrm rot="5400000">
            <a:off x="2118731" y="1271080"/>
            <a:ext cx="0" cy="12098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2C4BD1-9908-4F23-B83A-3FD941D4BF9C}"/>
              </a:ext>
            </a:extLst>
          </p:cNvPr>
          <p:cNvSpPr txBox="1"/>
          <p:nvPr/>
        </p:nvSpPr>
        <p:spPr>
          <a:xfrm>
            <a:off x="1755672" y="11395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d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20</cp:revision>
  <dcterms:created xsi:type="dcterms:W3CDTF">2018-05-24T14:13:34Z</dcterms:created>
  <dcterms:modified xsi:type="dcterms:W3CDTF">2022-10-11T17:26:22Z</dcterms:modified>
</cp:coreProperties>
</file>