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73108" y="90533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473109" y="334052"/>
            <a:ext cx="0" cy="2980999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41615" y="1942584"/>
            <a:ext cx="4855017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7454" y="1899581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E49D3-DF0E-4B14-8BFF-9BA9886741C0}"/>
              </a:ext>
            </a:extLst>
          </p:cNvPr>
          <p:cNvSpPr txBox="1"/>
          <p:nvPr/>
        </p:nvSpPr>
        <p:spPr>
          <a:xfrm>
            <a:off x="4694131" y="19658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d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69B3C5-10B2-4442-A69F-75EA863828B4}"/>
              </a:ext>
            </a:extLst>
          </p:cNvPr>
          <p:cNvSpPr/>
          <p:nvPr/>
        </p:nvSpPr>
        <p:spPr>
          <a:xfrm>
            <a:off x="4799568" y="1901385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82EEB6-BFA7-4622-A532-786569AE3707}"/>
              </a:ext>
            </a:extLst>
          </p:cNvPr>
          <p:cNvSpPr/>
          <p:nvPr/>
        </p:nvSpPr>
        <p:spPr>
          <a:xfrm>
            <a:off x="4749653" y="1849668"/>
            <a:ext cx="185832" cy="18583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B0BAC-9E9C-4A5C-9651-0B44657465CF}"/>
              </a:ext>
            </a:extLst>
          </p:cNvPr>
          <p:cNvSpPr/>
          <p:nvPr/>
        </p:nvSpPr>
        <p:spPr>
          <a:xfrm>
            <a:off x="4659234" y="1757853"/>
            <a:ext cx="357764" cy="3577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D6F47E-295B-4302-BBAB-C57F3782A069}"/>
              </a:ext>
            </a:extLst>
          </p:cNvPr>
          <p:cNvSpPr/>
          <p:nvPr/>
        </p:nvSpPr>
        <p:spPr>
          <a:xfrm>
            <a:off x="4462827" y="1590020"/>
            <a:ext cx="751832" cy="72256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50DFFE-2981-40AC-B247-B454E254F843}"/>
              </a:ext>
            </a:extLst>
          </p:cNvPr>
          <p:cNvSpPr/>
          <p:nvPr/>
        </p:nvSpPr>
        <p:spPr>
          <a:xfrm>
            <a:off x="4095151" y="1234268"/>
            <a:ext cx="1522510" cy="1463239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60F2E2-CF8F-4908-BC48-B727654EF835}"/>
              </a:ext>
            </a:extLst>
          </p:cNvPr>
          <p:cNvSpPr/>
          <p:nvPr/>
        </p:nvSpPr>
        <p:spPr>
          <a:xfrm>
            <a:off x="3221032" y="375818"/>
            <a:ext cx="3258358" cy="313151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5A4434-ECF3-4CC7-ABCE-CB5DABD8C3F8}"/>
              </a:ext>
            </a:extLst>
          </p:cNvPr>
          <p:cNvGrpSpPr/>
          <p:nvPr/>
        </p:nvGrpSpPr>
        <p:grpSpPr>
          <a:xfrm>
            <a:off x="5104556" y="1695836"/>
            <a:ext cx="71936" cy="73716"/>
            <a:chOff x="4190156" y="1695836"/>
            <a:chExt cx="71936" cy="737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CE6E99-F9A6-41FD-8E10-54AD85061D30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>
              <a:off x="4190156" y="1695836"/>
              <a:ext cx="71936" cy="401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9BEE34-7FBF-460A-8AEC-795FA6BFF3B5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>
              <a:off x="4190156" y="1695836"/>
              <a:ext cx="19548" cy="73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FA3872-4D9D-4427-BED9-149AE59BA46E}"/>
              </a:ext>
            </a:extLst>
          </p:cNvPr>
          <p:cNvGrpSpPr/>
          <p:nvPr/>
        </p:nvGrpSpPr>
        <p:grpSpPr>
          <a:xfrm>
            <a:off x="5454599" y="1514710"/>
            <a:ext cx="71936" cy="73716"/>
            <a:chOff x="3752352" y="1712461"/>
            <a:chExt cx="71936" cy="737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36BE11-9140-4684-A1EF-8AA9FAEEB80E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9681CE-449E-4929-9041-8C2D948FFB30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A066FC-8DCD-49CE-802D-C45145081BDB}"/>
              </a:ext>
            </a:extLst>
          </p:cNvPr>
          <p:cNvGrpSpPr/>
          <p:nvPr/>
        </p:nvGrpSpPr>
        <p:grpSpPr>
          <a:xfrm>
            <a:off x="4961492" y="1807781"/>
            <a:ext cx="71936" cy="73716"/>
            <a:chOff x="3752352" y="1712461"/>
            <a:chExt cx="71936" cy="7371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0A3BD0B-F008-419E-8802-AE731197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F2A2BD-3EE7-446B-97CF-1D728980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B5ACA1-8F6A-48BC-8281-1084D8EB26F4}"/>
              </a:ext>
            </a:extLst>
          </p:cNvPr>
          <p:cNvGrpSpPr/>
          <p:nvPr/>
        </p:nvGrpSpPr>
        <p:grpSpPr>
          <a:xfrm>
            <a:off x="6159689" y="1012638"/>
            <a:ext cx="71936" cy="73716"/>
            <a:chOff x="3752352" y="1712461"/>
            <a:chExt cx="71936" cy="7371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FC8316-A57C-4F36-9A87-2B75D0C2A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9181A8-5814-41BC-951B-63FBBCAA101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49F576-5D7B-4BB2-B760-A6EA94AABFF9}"/>
              </a:ext>
            </a:extLst>
          </p:cNvPr>
          <p:cNvCxnSpPr>
            <a:cxnSpLocks/>
          </p:cNvCxnSpPr>
          <p:nvPr/>
        </p:nvCxnSpPr>
        <p:spPr>
          <a:xfrm flipH="1">
            <a:off x="3244103" y="1100557"/>
            <a:ext cx="228093" cy="320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07FB6A-80DA-4CBD-9689-B39A8E56A87D}"/>
              </a:ext>
            </a:extLst>
          </p:cNvPr>
          <p:cNvCxnSpPr>
            <a:cxnSpLocks/>
          </p:cNvCxnSpPr>
          <p:nvPr/>
        </p:nvCxnSpPr>
        <p:spPr>
          <a:xfrm>
            <a:off x="3466766" y="2772824"/>
            <a:ext cx="228093" cy="320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CA13AD-046B-4158-B426-479ABB092DCF}"/>
              </a:ext>
            </a:extLst>
          </p:cNvPr>
          <p:cNvSpPr txBox="1"/>
          <p:nvPr/>
        </p:nvSpPr>
        <p:spPr>
          <a:xfrm>
            <a:off x="1952120" y="1970764"/>
            <a:ext cx="373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-d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BE7C5-8D4F-4002-99EE-03F92CD081E0}"/>
              </a:ext>
            </a:extLst>
          </p:cNvPr>
          <p:cNvSpPr/>
          <p:nvPr/>
        </p:nvSpPr>
        <p:spPr>
          <a:xfrm>
            <a:off x="2057787" y="1898494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D5D3BB-D933-48A8-A1D3-485138B45F4D}"/>
              </a:ext>
            </a:extLst>
          </p:cNvPr>
          <p:cNvSpPr/>
          <p:nvPr/>
        </p:nvSpPr>
        <p:spPr>
          <a:xfrm>
            <a:off x="2005115" y="1848226"/>
            <a:ext cx="185832" cy="185832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F8267E-258F-40BE-8666-16EBE1CAA5E2}"/>
              </a:ext>
            </a:extLst>
          </p:cNvPr>
          <p:cNvSpPr/>
          <p:nvPr/>
        </p:nvSpPr>
        <p:spPr>
          <a:xfrm>
            <a:off x="1914696" y="1761173"/>
            <a:ext cx="357764" cy="357764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6B55E0-81C8-49E1-8BC1-59300D2FD940}"/>
              </a:ext>
            </a:extLst>
          </p:cNvPr>
          <p:cNvSpPr/>
          <p:nvPr/>
        </p:nvSpPr>
        <p:spPr>
          <a:xfrm>
            <a:off x="1715869" y="1581302"/>
            <a:ext cx="751832" cy="722563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6DE4D2-23B0-4B55-B984-3168B17F05DC}"/>
              </a:ext>
            </a:extLst>
          </p:cNvPr>
          <p:cNvSpPr/>
          <p:nvPr/>
        </p:nvSpPr>
        <p:spPr>
          <a:xfrm>
            <a:off x="1339656" y="1212767"/>
            <a:ext cx="1522510" cy="1463239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7C4789D-9B2C-4ED0-84F3-7034E8054D8B}"/>
              </a:ext>
            </a:extLst>
          </p:cNvPr>
          <p:cNvSpPr/>
          <p:nvPr/>
        </p:nvSpPr>
        <p:spPr>
          <a:xfrm>
            <a:off x="461665" y="375812"/>
            <a:ext cx="3258358" cy="3131510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069653-3354-41B0-BB83-9AFEBF710696}"/>
              </a:ext>
            </a:extLst>
          </p:cNvPr>
          <p:cNvGrpSpPr/>
          <p:nvPr/>
        </p:nvGrpSpPr>
        <p:grpSpPr>
          <a:xfrm rot="10800000">
            <a:off x="2348074" y="1687118"/>
            <a:ext cx="71936" cy="73716"/>
            <a:chOff x="1290798" y="1534718"/>
            <a:chExt cx="71936" cy="7371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03A739-6829-4054-A466-C38328DAA040}"/>
                </a:ext>
              </a:extLst>
            </p:cNvPr>
            <p:cNvCxnSpPr>
              <a:cxnSpLocks/>
              <a:stCxn id="62" idx="7"/>
            </p:cNvCxnSpPr>
            <p:nvPr/>
          </p:nvCxnSpPr>
          <p:spPr>
            <a:xfrm>
              <a:off x="1290798" y="1534718"/>
              <a:ext cx="71936" cy="4013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46AE335-B0E7-4DA2-A35D-E0820ADBB686}"/>
                </a:ext>
              </a:extLst>
            </p:cNvPr>
            <p:cNvCxnSpPr>
              <a:cxnSpLocks/>
              <a:stCxn id="62" idx="7"/>
            </p:cNvCxnSpPr>
            <p:nvPr/>
          </p:nvCxnSpPr>
          <p:spPr>
            <a:xfrm>
              <a:off x="1290798" y="1534718"/>
              <a:ext cx="19548" cy="7371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9DA8A6-2ACF-433C-A4EA-6D9980E047AE}"/>
              </a:ext>
            </a:extLst>
          </p:cNvPr>
          <p:cNvGrpSpPr/>
          <p:nvPr/>
        </p:nvGrpSpPr>
        <p:grpSpPr>
          <a:xfrm rot="10596996">
            <a:off x="2686250" y="1501363"/>
            <a:ext cx="71936" cy="73716"/>
            <a:chOff x="3752352" y="1712461"/>
            <a:chExt cx="71936" cy="7371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860590-F0E5-445C-AAE9-2508A7DC1D1C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8E1CE7A-829B-4C9D-9855-D297EC86521B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87827A-7D5E-4A49-BDF2-3A75B0F74E51}"/>
              </a:ext>
            </a:extLst>
          </p:cNvPr>
          <p:cNvGrpSpPr/>
          <p:nvPr/>
        </p:nvGrpSpPr>
        <p:grpSpPr>
          <a:xfrm rot="10800000">
            <a:off x="2183853" y="1785380"/>
            <a:ext cx="71936" cy="73716"/>
            <a:chOff x="3752352" y="1712461"/>
            <a:chExt cx="71936" cy="7371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1CBE6F-2010-4C25-93BE-7E04764DEB3C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0549EDB-DD53-45E7-8082-CAB35E46593E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43F54B-0660-4058-AE2D-921C6C539540}"/>
              </a:ext>
            </a:extLst>
          </p:cNvPr>
          <p:cNvGrpSpPr/>
          <p:nvPr/>
        </p:nvGrpSpPr>
        <p:grpSpPr>
          <a:xfrm rot="10800000">
            <a:off x="3280118" y="870809"/>
            <a:ext cx="71936" cy="73716"/>
            <a:chOff x="3752352" y="1712461"/>
            <a:chExt cx="71936" cy="7371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D339F8-5E6B-4180-9AA1-B303BC84F0C1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6D249C1-EEF4-4CDA-9088-8F9F5DFFC92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C11299-C2ED-44D1-B154-A21C188AA0A7}"/>
              </a:ext>
            </a:extLst>
          </p:cNvPr>
          <p:cNvCxnSpPr>
            <a:cxnSpLocks/>
          </p:cNvCxnSpPr>
          <p:nvPr/>
        </p:nvCxnSpPr>
        <p:spPr>
          <a:xfrm>
            <a:off x="3466765" y="1090881"/>
            <a:ext cx="228093" cy="32099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904351-9C00-4CCC-B6DD-20EEE86E0F44}"/>
              </a:ext>
            </a:extLst>
          </p:cNvPr>
          <p:cNvCxnSpPr>
            <a:cxnSpLocks/>
          </p:cNvCxnSpPr>
          <p:nvPr/>
        </p:nvCxnSpPr>
        <p:spPr>
          <a:xfrm flipH="1">
            <a:off x="3248181" y="2780184"/>
            <a:ext cx="228093" cy="32099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21</cp:revision>
  <dcterms:created xsi:type="dcterms:W3CDTF">2018-05-24T14:13:34Z</dcterms:created>
  <dcterms:modified xsi:type="dcterms:W3CDTF">2022-10-11T17:21:28Z</dcterms:modified>
</cp:coreProperties>
</file>