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73108" y="9053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473109" y="334052"/>
            <a:ext cx="0" cy="2980999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41615" y="1942584"/>
            <a:ext cx="4855017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7454" y="1899581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E49D3-DF0E-4B14-8BFF-9BA9886741C0}"/>
              </a:ext>
            </a:extLst>
          </p:cNvPr>
          <p:cNvSpPr txBox="1"/>
          <p:nvPr/>
        </p:nvSpPr>
        <p:spPr>
          <a:xfrm>
            <a:off x="4854498" y="19363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d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69B3C5-10B2-4442-A69F-75EA863828B4}"/>
              </a:ext>
            </a:extLst>
          </p:cNvPr>
          <p:cNvSpPr/>
          <p:nvPr/>
        </p:nvSpPr>
        <p:spPr>
          <a:xfrm>
            <a:off x="4799568" y="1901385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82EEB6-BFA7-4622-A532-786569AE3707}"/>
              </a:ext>
            </a:extLst>
          </p:cNvPr>
          <p:cNvSpPr/>
          <p:nvPr/>
        </p:nvSpPr>
        <p:spPr>
          <a:xfrm>
            <a:off x="4749653" y="1849668"/>
            <a:ext cx="185832" cy="18583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B0BAC-9E9C-4A5C-9651-0B44657465CF}"/>
              </a:ext>
            </a:extLst>
          </p:cNvPr>
          <p:cNvSpPr/>
          <p:nvPr/>
        </p:nvSpPr>
        <p:spPr>
          <a:xfrm>
            <a:off x="4659234" y="1757853"/>
            <a:ext cx="357764" cy="3577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D6F47E-295B-4302-BBAB-C57F3782A069}"/>
              </a:ext>
            </a:extLst>
          </p:cNvPr>
          <p:cNvSpPr/>
          <p:nvPr/>
        </p:nvSpPr>
        <p:spPr>
          <a:xfrm>
            <a:off x="4462827" y="1590020"/>
            <a:ext cx="751832" cy="72256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50DFFE-2981-40AC-B247-B454E254F843}"/>
              </a:ext>
            </a:extLst>
          </p:cNvPr>
          <p:cNvSpPr/>
          <p:nvPr/>
        </p:nvSpPr>
        <p:spPr>
          <a:xfrm>
            <a:off x="4095151" y="1234268"/>
            <a:ext cx="1522510" cy="1463239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60F2E2-CF8F-4908-BC48-B727654EF835}"/>
              </a:ext>
            </a:extLst>
          </p:cNvPr>
          <p:cNvSpPr/>
          <p:nvPr/>
        </p:nvSpPr>
        <p:spPr>
          <a:xfrm>
            <a:off x="3221032" y="375818"/>
            <a:ext cx="3258358" cy="3131510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5A4434-ECF3-4CC7-ABCE-CB5DABD8C3F8}"/>
              </a:ext>
            </a:extLst>
          </p:cNvPr>
          <p:cNvGrpSpPr/>
          <p:nvPr/>
        </p:nvGrpSpPr>
        <p:grpSpPr>
          <a:xfrm>
            <a:off x="5104556" y="1695836"/>
            <a:ext cx="71936" cy="73716"/>
            <a:chOff x="4190156" y="1695836"/>
            <a:chExt cx="71936" cy="737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CE6E99-F9A6-41FD-8E10-54AD85061D30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>
              <a:off x="4190156" y="1695836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9BEE34-7FBF-460A-8AEC-795FA6BFF3B5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>
              <a:off x="4190156" y="1695836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FA3872-4D9D-4427-BED9-149AE59BA46E}"/>
              </a:ext>
            </a:extLst>
          </p:cNvPr>
          <p:cNvGrpSpPr/>
          <p:nvPr/>
        </p:nvGrpSpPr>
        <p:grpSpPr>
          <a:xfrm>
            <a:off x="5454599" y="1514710"/>
            <a:ext cx="71936" cy="73716"/>
            <a:chOff x="3752352" y="1712461"/>
            <a:chExt cx="71936" cy="7371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36BE11-9140-4684-A1EF-8AA9FAEEB80E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9681CE-449E-4929-9041-8C2D948FFB30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A066FC-8DCD-49CE-802D-C45145081BDB}"/>
              </a:ext>
            </a:extLst>
          </p:cNvPr>
          <p:cNvGrpSpPr/>
          <p:nvPr/>
        </p:nvGrpSpPr>
        <p:grpSpPr>
          <a:xfrm>
            <a:off x="4956965" y="1798727"/>
            <a:ext cx="71936" cy="73716"/>
            <a:chOff x="3752352" y="1712461"/>
            <a:chExt cx="71936" cy="7371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0A3BD0B-F008-419E-8802-AE7311976F86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F2A2BD-3EE7-446B-97CF-1D728980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B5ACA1-8F6A-48BC-8281-1084D8EB26F4}"/>
              </a:ext>
            </a:extLst>
          </p:cNvPr>
          <p:cNvGrpSpPr/>
          <p:nvPr/>
        </p:nvGrpSpPr>
        <p:grpSpPr>
          <a:xfrm>
            <a:off x="6168743" y="1017165"/>
            <a:ext cx="71936" cy="73716"/>
            <a:chOff x="3752352" y="1712461"/>
            <a:chExt cx="71936" cy="7371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FC8316-A57C-4F36-9A87-2B75D0C2AD00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9181A8-5814-41BC-951B-63FBBCAA101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A7EBE7C5-8D4F-4002-99EE-03F92CD081E0}"/>
              </a:ext>
            </a:extLst>
          </p:cNvPr>
          <p:cNvSpPr/>
          <p:nvPr/>
        </p:nvSpPr>
        <p:spPr>
          <a:xfrm>
            <a:off x="2057787" y="1898494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D5D3BB-D933-48A8-A1D3-485138B45F4D}"/>
              </a:ext>
            </a:extLst>
          </p:cNvPr>
          <p:cNvSpPr/>
          <p:nvPr/>
        </p:nvSpPr>
        <p:spPr>
          <a:xfrm>
            <a:off x="2005115" y="1848226"/>
            <a:ext cx="185832" cy="185832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F8267E-258F-40BE-8666-16EBE1CAA5E2}"/>
              </a:ext>
            </a:extLst>
          </p:cNvPr>
          <p:cNvSpPr/>
          <p:nvPr/>
        </p:nvSpPr>
        <p:spPr>
          <a:xfrm>
            <a:off x="1914696" y="1761173"/>
            <a:ext cx="357764" cy="357764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6B55E0-81C8-49E1-8BC1-59300D2FD940}"/>
              </a:ext>
            </a:extLst>
          </p:cNvPr>
          <p:cNvSpPr/>
          <p:nvPr/>
        </p:nvSpPr>
        <p:spPr>
          <a:xfrm>
            <a:off x="1715869" y="1581302"/>
            <a:ext cx="751832" cy="722563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6DE4D2-23B0-4B55-B984-3168B17F05DC}"/>
              </a:ext>
            </a:extLst>
          </p:cNvPr>
          <p:cNvSpPr/>
          <p:nvPr/>
        </p:nvSpPr>
        <p:spPr>
          <a:xfrm>
            <a:off x="1339656" y="1212767"/>
            <a:ext cx="1522510" cy="1463239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7C4789D-9B2C-4ED0-84F3-7034E8054D8B}"/>
              </a:ext>
            </a:extLst>
          </p:cNvPr>
          <p:cNvSpPr/>
          <p:nvPr/>
        </p:nvSpPr>
        <p:spPr>
          <a:xfrm>
            <a:off x="461665" y="375812"/>
            <a:ext cx="3258358" cy="3131510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069653-3354-41B0-BB83-9AFEBF710696}"/>
              </a:ext>
            </a:extLst>
          </p:cNvPr>
          <p:cNvGrpSpPr/>
          <p:nvPr/>
        </p:nvGrpSpPr>
        <p:grpSpPr>
          <a:xfrm rot="10800000">
            <a:off x="2348074" y="1687118"/>
            <a:ext cx="71936" cy="73716"/>
            <a:chOff x="1290798" y="1534718"/>
            <a:chExt cx="71936" cy="7371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03A739-6829-4054-A466-C38328DAA040}"/>
                </a:ext>
              </a:extLst>
            </p:cNvPr>
            <p:cNvCxnSpPr>
              <a:cxnSpLocks/>
              <a:stCxn id="62" idx="7"/>
            </p:cNvCxnSpPr>
            <p:nvPr/>
          </p:nvCxnSpPr>
          <p:spPr>
            <a:xfrm>
              <a:off x="1290798" y="1534718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46AE335-B0E7-4DA2-A35D-E0820ADBB686}"/>
                </a:ext>
              </a:extLst>
            </p:cNvPr>
            <p:cNvCxnSpPr>
              <a:cxnSpLocks/>
              <a:stCxn id="62" idx="7"/>
            </p:cNvCxnSpPr>
            <p:nvPr/>
          </p:nvCxnSpPr>
          <p:spPr>
            <a:xfrm>
              <a:off x="1290798" y="1534718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9DA8A6-2ACF-433C-A4EA-6D9980E047AE}"/>
              </a:ext>
            </a:extLst>
          </p:cNvPr>
          <p:cNvGrpSpPr/>
          <p:nvPr/>
        </p:nvGrpSpPr>
        <p:grpSpPr>
          <a:xfrm rot="10596996">
            <a:off x="2686250" y="1501363"/>
            <a:ext cx="71936" cy="73716"/>
            <a:chOff x="3752352" y="1712461"/>
            <a:chExt cx="71936" cy="7371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860590-F0E5-445C-AAE9-2508A7DC1D1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E1CE7A-829B-4C9D-9855-D297EC86521B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87827A-7D5E-4A49-BDF2-3A75B0F74E51}"/>
              </a:ext>
            </a:extLst>
          </p:cNvPr>
          <p:cNvGrpSpPr/>
          <p:nvPr/>
        </p:nvGrpSpPr>
        <p:grpSpPr>
          <a:xfrm rot="10800000">
            <a:off x="2183853" y="1785380"/>
            <a:ext cx="71936" cy="73716"/>
            <a:chOff x="3752352" y="1712461"/>
            <a:chExt cx="71936" cy="7371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1CBE6F-2010-4C25-93BE-7E04764DEB3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0549EDB-DD53-45E7-8082-CAB35E46593E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F43F54B-0660-4058-AE2D-921C6C539540}"/>
              </a:ext>
            </a:extLst>
          </p:cNvPr>
          <p:cNvGrpSpPr/>
          <p:nvPr/>
        </p:nvGrpSpPr>
        <p:grpSpPr>
          <a:xfrm rot="10800000">
            <a:off x="3280118" y="870809"/>
            <a:ext cx="71936" cy="73716"/>
            <a:chOff x="3752352" y="1712461"/>
            <a:chExt cx="71936" cy="7371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D339F8-5E6B-4180-9AA1-B303BC84F0C1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D249C1-EEF4-4CDA-9088-8F9F5DFFC92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8A436209-A3E3-4918-8EEF-C0DAFE0E9DA8}"/>
              </a:ext>
            </a:extLst>
          </p:cNvPr>
          <p:cNvSpPr/>
          <p:nvPr/>
        </p:nvSpPr>
        <p:spPr>
          <a:xfrm>
            <a:off x="-782250" y="-749967"/>
            <a:ext cx="5621375" cy="5402535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26F81E-8F93-4ABB-9262-190191E350BE}"/>
              </a:ext>
            </a:extLst>
          </p:cNvPr>
          <p:cNvGrpSpPr/>
          <p:nvPr/>
        </p:nvGrpSpPr>
        <p:grpSpPr>
          <a:xfrm rot="10800000">
            <a:off x="4198254" y="251665"/>
            <a:ext cx="71936" cy="73716"/>
            <a:chOff x="3752352" y="1712461"/>
            <a:chExt cx="71936" cy="7371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19C607-A034-411A-8672-9C2C41FACDC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CC2ED7D-76BB-41F1-A0DD-25FA3EC4EF99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5CA13AD-046B-4158-B426-479ABB092DCF}"/>
              </a:ext>
            </a:extLst>
          </p:cNvPr>
          <p:cNvSpPr txBox="1"/>
          <p:nvPr/>
        </p:nvSpPr>
        <p:spPr>
          <a:xfrm>
            <a:off x="1734825" y="1928620"/>
            <a:ext cx="373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-d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95019E-D746-467C-BE23-C2E63B01A0B2}"/>
              </a:ext>
            </a:extLst>
          </p:cNvPr>
          <p:cNvSpPr/>
          <p:nvPr/>
        </p:nvSpPr>
        <p:spPr>
          <a:xfrm flipH="1">
            <a:off x="2109967" y="-749968"/>
            <a:ext cx="5621375" cy="5402535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271993-E4CB-412C-B8E4-D3304D370083}"/>
              </a:ext>
            </a:extLst>
          </p:cNvPr>
          <p:cNvGrpSpPr/>
          <p:nvPr/>
        </p:nvGrpSpPr>
        <p:grpSpPr>
          <a:xfrm rot="15013744">
            <a:off x="2628105" y="291775"/>
            <a:ext cx="71936" cy="73716"/>
            <a:chOff x="3752352" y="1712461"/>
            <a:chExt cx="71936" cy="7371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CA2727-CD17-4559-B2B2-539117DA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71936" cy="4013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631B20-9827-463F-8438-730232401A5B}"/>
                </a:ext>
              </a:extLst>
            </p:cNvPr>
            <p:cNvCxnSpPr>
              <a:cxnSpLocks/>
            </p:cNvCxnSpPr>
            <p:nvPr/>
          </p:nvCxnSpPr>
          <p:spPr>
            <a:xfrm>
              <a:off x="3752352" y="1712461"/>
              <a:ext cx="19548" cy="7371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C11299-C2ED-44D1-B154-A21C188AA0A7}"/>
              </a:ext>
            </a:extLst>
          </p:cNvPr>
          <p:cNvCxnSpPr>
            <a:cxnSpLocks/>
          </p:cNvCxnSpPr>
          <p:nvPr/>
        </p:nvCxnSpPr>
        <p:spPr>
          <a:xfrm>
            <a:off x="4842918" y="1955118"/>
            <a:ext cx="0" cy="5818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142F11-8A13-4471-8A13-60E08C47DC9A}"/>
              </a:ext>
            </a:extLst>
          </p:cNvPr>
          <p:cNvCxnSpPr>
            <a:cxnSpLocks/>
          </p:cNvCxnSpPr>
          <p:nvPr/>
        </p:nvCxnSpPr>
        <p:spPr>
          <a:xfrm>
            <a:off x="2098031" y="1935661"/>
            <a:ext cx="0" cy="581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1E6FCA0-CF99-4062-A9B6-6EB13A1E7B57}"/>
              </a:ext>
            </a:extLst>
          </p:cNvPr>
          <p:cNvSpPr txBox="1"/>
          <p:nvPr/>
        </p:nvSpPr>
        <p:spPr>
          <a:xfrm>
            <a:off x="4820344" y="2306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err="1">
                <a:solidFill>
                  <a:schemeClr val="accent1"/>
                </a:solidFill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u</a:t>
            </a:r>
            <a:r>
              <a:rPr lang="en-US" baseline="-25000" dirty="0" err="1">
                <a:solidFill>
                  <a:schemeClr val="accent1"/>
                </a:solidFill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L</a:t>
            </a:r>
            <a:endParaRPr lang="en-US" sz="4000" baseline="-25000" dirty="0">
              <a:solidFill>
                <a:schemeClr val="accent1"/>
              </a:solidFill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0C4BBA-1619-4771-95B5-88D3F58E69D8}"/>
              </a:ext>
            </a:extLst>
          </p:cNvPr>
          <p:cNvSpPr txBox="1"/>
          <p:nvPr/>
        </p:nvSpPr>
        <p:spPr>
          <a:xfrm>
            <a:off x="1723017" y="2276450"/>
            <a:ext cx="4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u</a:t>
            </a:r>
            <a:r>
              <a:rPr lang="en-US" baseline="-25000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R</a:t>
            </a:r>
            <a:endParaRPr lang="en-US" sz="4000" baseline="-25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24</cp:revision>
  <dcterms:created xsi:type="dcterms:W3CDTF">2018-05-24T14:13:34Z</dcterms:created>
  <dcterms:modified xsi:type="dcterms:W3CDTF">2022-10-11T17:24:42Z</dcterms:modified>
</cp:coreProperties>
</file>