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45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95250" y="2905125"/>
            <a:ext cx="5280463" cy="647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2000">
                <a:schemeClr val="accent3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95250" y="2905125"/>
            <a:ext cx="528046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5250" y="1458581"/>
            <a:ext cx="5280463" cy="1432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95250" y="1458581"/>
            <a:ext cx="5280463" cy="0"/>
          </a:xfrm>
          <a:prstGeom prst="lin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72683" y="334537"/>
            <a:ext cx="0" cy="2556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2683" y="481731"/>
            <a:ext cx="1124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72683" y="917372"/>
            <a:ext cx="1124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672683" y="1353013"/>
            <a:ext cx="1124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72683" y="1788654"/>
            <a:ext cx="10526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72683" y="2633173"/>
            <a:ext cx="415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672683" y="2224295"/>
            <a:ext cx="813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c 87"/>
          <p:cNvSpPr/>
          <p:nvPr/>
        </p:nvSpPr>
        <p:spPr>
          <a:xfrm rot="5400000">
            <a:off x="1511013" y="1605689"/>
            <a:ext cx="1447383" cy="1124043"/>
          </a:xfrm>
          <a:custGeom>
            <a:avLst/>
            <a:gdLst>
              <a:gd name="connsiteX0" fmla="*/ 1444019 w 2888039"/>
              <a:gd name="connsiteY0" fmla="*/ 0 h 1503270"/>
              <a:gd name="connsiteX1" fmla="*/ 2888039 w 2888039"/>
              <a:gd name="connsiteY1" fmla="*/ 751635 h 1503270"/>
              <a:gd name="connsiteX2" fmla="*/ 1444020 w 2888039"/>
              <a:gd name="connsiteY2" fmla="*/ 751635 h 1503270"/>
              <a:gd name="connsiteX3" fmla="*/ 1444019 w 2888039"/>
              <a:gd name="connsiteY3" fmla="*/ 0 h 1503270"/>
              <a:gd name="connsiteX0" fmla="*/ 1444019 w 2888039"/>
              <a:gd name="connsiteY0" fmla="*/ 0 h 1503270"/>
              <a:gd name="connsiteX1" fmla="*/ 2888039 w 2888039"/>
              <a:gd name="connsiteY1" fmla="*/ 751635 h 1503270"/>
              <a:gd name="connsiteX0" fmla="*/ 0 w 1444023"/>
              <a:gd name="connsiteY0" fmla="*/ 0 h 751635"/>
              <a:gd name="connsiteX1" fmla="*/ 1444020 w 1444023"/>
              <a:gd name="connsiteY1" fmla="*/ 751635 h 751635"/>
              <a:gd name="connsiteX2" fmla="*/ 1 w 1444023"/>
              <a:gd name="connsiteY2" fmla="*/ 751635 h 751635"/>
              <a:gd name="connsiteX3" fmla="*/ 0 w 1444023"/>
              <a:gd name="connsiteY3" fmla="*/ 0 h 751635"/>
              <a:gd name="connsiteX0" fmla="*/ 0 w 1444023"/>
              <a:gd name="connsiteY0" fmla="*/ 0 h 751635"/>
              <a:gd name="connsiteX1" fmla="*/ 1444023 w 1444023"/>
              <a:gd name="connsiteY1" fmla="*/ 751635 h 751635"/>
              <a:gd name="connsiteX0" fmla="*/ 0 w 1444023"/>
              <a:gd name="connsiteY0" fmla="*/ 0 h 751635"/>
              <a:gd name="connsiteX1" fmla="*/ 1444020 w 1444023"/>
              <a:gd name="connsiteY1" fmla="*/ 751635 h 751635"/>
              <a:gd name="connsiteX2" fmla="*/ 1 w 1444023"/>
              <a:gd name="connsiteY2" fmla="*/ 751635 h 751635"/>
              <a:gd name="connsiteX3" fmla="*/ 0 w 1444023"/>
              <a:gd name="connsiteY3" fmla="*/ 0 h 751635"/>
              <a:gd name="connsiteX0" fmla="*/ 0 w 1444023"/>
              <a:gd name="connsiteY0" fmla="*/ 0 h 751635"/>
              <a:gd name="connsiteX1" fmla="*/ 1444023 w 1444023"/>
              <a:gd name="connsiteY1" fmla="*/ 751635 h 751635"/>
              <a:gd name="connsiteX0" fmla="*/ 0 w 1444023"/>
              <a:gd name="connsiteY0" fmla="*/ 0 h 751635"/>
              <a:gd name="connsiteX1" fmla="*/ 1444020 w 1444023"/>
              <a:gd name="connsiteY1" fmla="*/ 751635 h 751635"/>
              <a:gd name="connsiteX2" fmla="*/ 1 w 1444023"/>
              <a:gd name="connsiteY2" fmla="*/ 751635 h 751635"/>
              <a:gd name="connsiteX3" fmla="*/ 0 w 1444023"/>
              <a:gd name="connsiteY3" fmla="*/ 0 h 751635"/>
              <a:gd name="connsiteX0" fmla="*/ 0 w 1444023"/>
              <a:gd name="connsiteY0" fmla="*/ 0 h 751635"/>
              <a:gd name="connsiteX1" fmla="*/ 1444023 w 1444023"/>
              <a:gd name="connsiteY1" fmla="*/ 751635 h 751635"/>
              <a:gd name="connsiteX0" fmla="*/ 0 w 1444020"/>
              <a:gd name="connsiteY0" fmla="*/ 0 h 1108474"/>
              <a:gd name="connsiteX1" fmla="*/ 1444020 w 1444020"/>
              <a:gd name="connsiteY1" fmla="*/ 751635 h 1108474"/>
              <a:gd name="connsiteX2" fmla="*/ 1 w 1444020"/>
              <a:gd name="connsiteY2" fmla="*/ 751635 h 1108474"/>
              <a:gd name="connsiteX3" fmla="*/ 0 w 1444020"/>
              <a:gd name="connsiteY3" fmla="*/ 0 h 1108474"/>
              <a:gd name="connsiteX0" fmla="*/ 0 w 1444020"/>
              <a:gd name="connsiteY0" fmla="*/ 0 h 1108474"/>
              <a:gd name="connsiteX1" fmla="*/ 1439562 w 1444020"/>
              <a:gd name="connsiteY1" fmla="*/ 1108474 h 1108474"/>
              <a:gd name="connsiteX0" fmla="*/ 0 w 1444020"/>
              <a:gd name="connsiteY0" fmla="*/ 0 h 1108474"/>
              <a:gd name="connsiteX1" fmla="*/ 1444020 w 1444020"/>
              <a:gd name="connsiteY1" fmla="*/ 751635 h 1108474"/>
              <a:gd name="connsiteX2" fmla="*/ 1 w 1444020"/>
              <a:gd name="connsiteY2" fmla="*/ 751635 h 1108474"/>
              <a:gd name="connsiteX3" fmla="*/ 0 w 1444020"/>
              <a:gd name="connsiteY3" fmla="*/ 0 h 1108474"/>
              <a:gd name="connsiteX0" fmla="*/ 0 w 1444020"/>
              <a:gd name="connsiteY0" fmla="*/ 0 h 1108474"/>
              <a:gd name="connsiteX1" fmla="*/ 1439562 w 1444020"/>
              <a:gd name="connsiteY1" fmla="*/ 1108474 h 110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4020" h="1108474" stroke="0" extrusionOk="0">
                <a:moveTo>
                  <a:pt x="0" y="0"/>
                </a:moveTo>
                <a:cubicBezTo>
                  <a:pt x="797510" y="0"/>
                  <a:pt x="1444020" y="336518"/>
                  <a:pt x="1444020" y="751635"/>
                </a:cubicBezTo>
                <a:lnTo>
                  <a:pt x="1" y="751635"/>
                </a:lnTo>
                <a:cubicBezTo>
                  <a:pt x="1" y="501090"/>
                  <a:pt x="0" y="250545"/>
                  <a:pt x="0" y="0"/>
                </a:cubicBezTo>
                <a:close/>
              </a:path>
              <a:path w="1444020" h="1108474" fill="none">
                <a:moveTo>
                  <a:pt x="0" y="0"/>
                </a:moveTo>
                <a:cubicBezTo>
                  <a:pt x="797510" y="0"/>
                  <a:pt x="1444023" y="996670"/>
                  <a:pt x="1439562" y="1108474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endCxn id="88" idx="0"/>
          </p:cNvCxnSpPr>
          <p:nvPr/>
        </p:nvCxnSpPr>
        <p:spPr>
          <a:xfrm>
            <a:off x="2796726" y="376164"/>
            <a:ext cx="0" cy="106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0117" y="19663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Boundary layer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50116" y="6262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Inviscid fluid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8</cp:revision>
  <dcterms:created xsi:type="dcterms:W3CDTF">2018-05-24T14:13:34Z</dcterms:created>
  <dcterms:modified xsi:type="dcterms:W3CDTF">2019-07-05T14:35:44Z</dcterms:modified>
</cp:coreProperties>
</file>