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2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322458" y="1634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dS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4771" y="377493"/>
            <a:ext cx="3261512" cy="3220069"/>
          </a:xfrm>
          <a:custGeom>
            <a:avLst/>
            <a:gdLst>
              <a:gd name="connsiteX0" fmla="*/ 0 w 3419475"/>
              <a:gd name="connsiteY0" fmla="*/ 1490663 h 2981325"/>
              <a:gd name="connsiteX1" fmla="*/ 1709738 w 3419475"/>
              <a:gd name="connsiteY1" fmla="*/ 0 h 2981325"/>
              <a:gd name="connsiteX2" fmla="*/ 3419476 w 3419475"/>
              <a:gd name="connsiteY2" fmla="*/ 1490663 h 2981325"/>
              <a:gd name="connsiteX3" fmla="*/ 1709738 w 3419475"/>
              <a:gd name="connsiteY3" fmla="*/ 2981326 h 2981325"/>
              <a:gd name="connsiteX4" fmla="*/ 0 w 3419475"/>
              <a:gd name="connsiteY4" fmla="*/ 1490663 h 2981325"/>
              <a:gd name="connsiteX0" fmla="*/ 21 w 3419497"/>
              <a:gd name="connsiteY0" fmla="*/ 1490663 h 1896151"/>
              <a:gd name="connsiteX1" fmla="*/ 1709759 w 3419497"/>
              <a:gd name="connsiteY1" fmla="*/ 0 h 1896151"/>
              <a:gd name="connsiteX2" fmla="*/ 3419497 w 3419497"/>
              <a:gd name="connsiteY2" fmla="*/ 1490663 h 1896151"/>
              <a:gd name="connsiteX3" fmla="*/ 1738334 w 3419497"/>
              <a:gd name="connsiteY3" fmla="*/ 1628776 h 1896151"/>
              <a:gd name="connsiteX4" fmla="*/ 21 w 3419497"/>
              <a:gd name="connsiteY4" fmla="*/ 1490663 h 1896151"/>
              <a:gd name="connsiteX0" fmla="*/ 15 w 3419491"/>
              <a:gd name="connsiteY0" fmla="*/ 1478588 h 1896685"/>
              <a:gd name="connsiteX1" fmla="*/ 1709753 w 3419491"/>
              <a:gd name="connsiteY1" fmla="*/ 2 h 1896685"/>
              <a:gd name="connsiteX2" fmla="*/ 3419491 w 3419491"/>
              <a:gd name="connsiteY2" fmla="*/ 1490665 h 1896685"/>
              <a:gd name="connsiteX3" fmla="*/ 1738328 w 3419491"/>
              <a:gd name="connsiteY3" fmla="*/ 1628778 h 1896685"/>
              <a:gd name="connsiteX4" fmla="*/ 15 w 3419491"/>
              <a:gd name="connsiteY4" fmla="*/ 1478588 h 1896685"/>
              <a:gd name="connsiteX0" fmla="*/ 11702 w 3431178"/>
              <a:gd name="connsiteY0" fmla="*/ 1478588 h 1896685"/>
              <a:gd name="connsiteX1" fmla="*/ 1721440 w 3431178"/>
              <a:gd name="connsiteY1" fmla="*/ 2 h 1896685"/>
              <a:gd name="connsiteX2" fmla="*/ 3431178 w 3431178"/>
              <a:gd name="connsiteY2" fmla="*/ 1490665 h 1896685"/>
              <a:gd name="connsiteX3" fmla="*/ 1750015 w 3431178"/>
              <a:gd name="connsiteY3" fmla="*/ 1628778 h 1896685"/>
              <a:gd name="connsiteX4" fmla="*/ 11702 w 3431178"/>
              <a:gd name="connsiteY4" fmla="*/ 1478588 h 1896685"/>
              <a:gd name="connsiteX0" fmla="*/ 18261 w 3437737"/>
              <a:gd name="connsiteY0" fmla="*/ 1479413 h 1897510"/>
              <a:gd name="connsiteX1" fmla="*/ 1727999 w 3437737"/>
              <a:gd name="connsiteY1" fmla="*/ 827 h 1897510"/>
              <a:gd name="connsiteX2" fmla="*/ 3437737 w 3437737"/>
              <a:gd name="connsiteY2" fmla="*/ 1491490 h 1897510"/>
              <a:gd name="connsiteX3" fmla="*/ 1756574 w 3437737"/>
              <a:gd name="connsiteY3" fmla="*/ 1629603 h 1897510"/>
              <a:gd name="connsiteX4" fmla="*/ 18261 w 3437737"/>
              <a:gd name="connsiteY4" fmla="*/ 1479413 h 1897510"/>
              <a:gd name="connsiteX0" fmla="*/ 18261 w 3437737"/>
              <a:gd name="connsiteY0" fmla="*/ 1479413 h 1897510"/>
              <a:gd name="connsiteX1" fmla="*/ 1727999 w 3437737"/>
              <a:gd name="connsiteY1" fmla="*/ 827 h 1897510"/>
              <a:gd name="connsiteX2" fmla="*/ 3437737 w 3437737"/>
              <a:gd name="connsiteY2" fmla="*/ 1491490 h 1897510"/>
              <a:gd name="connsiteX3" fmla="*/ 1756574 w 3437737"/>
              <a:gd name="connsiteY3" fmla="*/ 1629603 h 1897510"/>
              <a:gd name="connsiteX4" fmla="*/ 18261 w 3437737"/>
              <a:gd name="connsiteY4" fmla="*/ 1479413 h 1897510"/>
              <a:gd name="connsiteX0" fmla="*/ 18261 w 3437737"/>
              <a:gd name="connsiteY0" fmla="*/ 1479413 h 1908124"/>
              <a:gd name="connsiteX1" fmla="*/ 1727999 w 3437737"/>
              <a:gd name="connsiteY1" fmla="*/ 827 h 1908124"/>
              <a:gd name="connsiteX2" fmla="*/ 3437737 w 3437737"/>
              <a:gd name="connsiteY2" fmla="*/ 1491490 h 1908124"/>
              <a:gd name="connsiteX3" fmla="*/ 1756574 w 3437737"/>
              <a:gd name="connsiteY3" fmla="*/ 1629603 h 1908124"/>
              <a:gd name="connsiteX4" fmla="*/ 18261 w 3437737"/>
              <a:gd name="connsiteY4" fmla="*/ 1479413 h 1908124"/>
              <a:gd name="connsiteX0" fmla="*/ 18261 w 3438648"/>
              <a:gd name="connsiteY0" fmla="*/ 1479576 h 1908287"/>
              <a:gd name="connsiteX1" fmla="*/ 1727999 w 3438648"/>
              <a:gd name="connsiteY1" fmla="*/ 990 h 1908287"/>
              <a:gd name="connsiteX2" fmla="*/ 3437737 w 3438648"/>
              <a:gd name="connsiteY2" fmla="*/ 1491653 h 1908287"/>
              <a:gd name="connsiteX3" fmla="*/ 1756574 w 3438648"/>
              <a:gd name="connsiteY3" fmla="*/ 1629766 h 1908287"/>
              <a:gd name="connsiteX4" fmla="*/ 18261 w 3438648"/>
              <a:gd name="connsiteY4" fmla="*/ 1479576 h 1908287"/>
              <a:gd name="connsiteX0" fmla="*/ 11652 w 3393556"/>
              <a:gd name="connsiteY0" fmla="*/ 1478589 h 1907300"/>
              <a:gd name="connsiteX1" fmla="*/ 1721390 w 3393556"/>
              <a:gd name="connsiteY1" fmla="*/ 3 h 1907300"/>
              <a:gd name="connsiteX2" fmla="*/ 3393028 w 3393556"/>
              <a:gd name="connsiteY2" fmla="*/ 1490666 h 1907300"/>
              <a:gd name="connsiteX3" fmla="*/ 1749965 w 3393556"/>
              <a:gd name="connsiteY3" fmla="*/ 1628779 h 1907300"/>
              <a:gd name="connsiteX4" fmla="*/ 11652 w 3393556"/>
              <a:gd name="connsiteY4" fmla="*/ 1478589 h 1907300"/>
              <a:gd name="connsiteX0" fmla="*/ 11652 w 3393556"/>
              <a:gd name="connsiteY0" fmla="*/ 1478589 h 1901992"/>
              <a:gd name="connsiteX1" fmla="*/ 1721390 w 3393556"/>
              <a:gd name="connsiteY1" fmla="*/ 3 h 1901992"/>
              <a:gd name="connsiteX2" fmla="*/ 3393028 w 3393556"/>
              <a:gd name="connsiteY2" fmla="*/ 1490666 h 1901992"/>
              <a:gd name="connsiteX3" fmla="*/ 1749965 w 3393556"/>
              <a:gd name="connsiteY3" fmla="*/ 1628779 h 1901992"/>
              <a:gd name="connsiteX4" fmla="*/ 11652 w 3393556"/>
              <a:gd name="connsiteY4" fmla="*/ 1478589 h 1901992"/>
              <a:gd name="connsiteX0" fmla="*/ 95 w 3381980"/>
              <a:gd name="connsiteY0" fmla="*/ 1442357 h 1865760"/>
              <a:gd name="connsiteX1" fmla="*/ 1666970 w 3381980"/>
              <a:gd name="connsiteY1" fmla="*/ 3 h 1865760"/>
              <a:gd name="connsiteX2" fmla="*/ 3381471 w 3381980"/>
              <a:gd name="connsiteY2" fmla="*/ 1454434 h 1865760"/>
              <a:gd name="connsiteX3" fmla="*/ 1738408 w 3381980"/>
              <a:gd name="connsiteY3" fmla="*/ 1592547 h 1865760"/>
              <a:gd name="connsiteX4" fmla="*/ 95 w 3381980"/>
              <a:gd name="connsiteY4" fmla="*/ 1442357 h 1865760"/>
              <a:gd name="connsiteX0" fmla="*/ 220 w 3382683"/>
              <a:gd name="connsiteY0" fmla="*/ 1443465 h 1866868"/>
              <a:gd name="connsiteX1" fmla="*/ 1667095 w 3382683"/>
              <a:gd name="connsiteY1" fmla="*/ 1111 h 1866868"/>
              <a:gd name="connsiteX2" fmla="*/ 3381596 w 3382683"/>
              <a:gd name="connsiteY2" fmla="*/ 1455542 h 1866868"/>
              <a:gd name="connsiteX3" fmla="*/ 1738533 w 3382683"/>
              <a:gd name="connsiteY3" fmla="*/ 1593655 h 1866868"/>
              <a:gd name="connsiteX4" fmla="*/ 220 w 3382683"/>
              <a:gd name="connsiteY4" fmla="*/ 1443465 h 1866868"/>
              <a:gd name="connsiteX0" fmla="*/ 93 w 3391504"/>
              <a:gd name="connsiteY0" fmla="*/ 1636792 h 1858582"/>
              <a:gd name="connsiteX1" fmla="*/ 1676493 w 3391504"/>
              <a:gd name="connsiteY1" fmla="*/ 1200 h 1858582"/>
              <a:gd name="connsiteX2" fmla="*/ 3390994 w 3391504"/>
              <a:gd name="connsiteY2" fmla="*/ 1455631 h 1858582"/>
              <a:gd name="connsiteX3" fmla="*/ 1747931 w 3391504"/>
              <a:gd name="connsiteY3" fmla="*/ 1593744 h 1858582"/>
              <a:gd name="connsiteX4" fmla="*/ 93 w 3391504"/>
              <a:gd name="connsiteY4" fmla="*/ 1636792 h 1858582"/>
              <a:gd name="connsiteX0" fmla="*/ 4 w 3391415"/>
              <a:gd name="connsiteY0" fmla="*/ 1636792 h 2040230"/>
              <a:gd name="connsiteX1" fmla="*/ 1676404 w 3391415"/>
              <a:gd name="connsiteY1" fmla="*/ 1200 h 2040230"/>
              <a:gd name="connsiteX2" fmla="*/ 3390905 w 3391415"/>
              <a:gd name="connsiteY2" fmla="*/ 1455631 h 2040230"/>
              <a:gd name="connsiteX3" fmla="*/ 1747842 w 3391415"/>
              <a:gd name="connsiteY3" fmla="*/ 1593744 h 2040230"/>
              <a:gd name="connsiteX4" fmla="*/ 4 w 3391415"/>
              <a:gd name="connsiteY4" fmla="*/ 1636792 h 2040230"/>
              <a:gd name="connsiteX0" fmla="*/ 4 w 3391415"/>
              <a:gd name="connsiteY0" fmla="*/ 1636792 h 2048223"/>
              <a:gd name="connsiteX1" fmla="*/ 1676404 w 3391415"/>
              <a:gd name="connsiteY1" fmla="*/ 1200 h 2048223"/>
              <a:gd name="connsiteX2" fmla="*/ 3390905 w 3391415"/>
              <a:gd name="connsiteY2" fmla="*/ 1455631 h 2048223"/>
              <a:gd name="connsiteX3" fmla="*/ 1747842 w 3391415"/>
              <a:gd name="connsiteY3" fmla="*/ 1593744 h 2048223"/>
              <a:gd name="connsiteX4" fmla="*/ 4 w 3391415"/>
              <a:gd name="connsiteY4" fmla="*/ 1636792 h 2048223"/>
              <a:gd name="connsiteX0" fmla="*/ 4 w 3258117"/>
              <a:gd name="connsiteY0" fmla="*/ 1636883 h 2040540"/>
              <a:gd name="connsiteX1" fmla="*/ 1676404 w 3258117"/>
              <a:gd name="connsiteY1" fmla="*/ 1291 h 2040540"/>
              <a:gd name="connsiteX2" fmla="*/ 3257555 w 3258117"/>
              <a:gd name="connsiteY2" fmla="*/ 1449683 h 2040540"/>
              <a:gd name="connsiteX3" fmla="*/ 1747842 w 3258117"/>
              <a:gd name="connsiteY3" fmla="*/ 1593835 h 2040540"/>
              <a:gd name="connsiteX4" fmla="*/ 4 w 3258117"/>
              <a:gd name="connsiteY4" fmla="*/ 1636883 h 2040540"/>
              <a:gd name="connsiteX0" fmla="*/ 4 w 3258117"/>
              <a:gd name="connsiteY0" fmla="*/ 1636883 h 2040540"/>
              <a:gd name="connsiteX1" fmla="*/ 1676404 w 3258117"/>
              <a:gd name="connsiteY1" fmla="*/ 1291 h 2040540"/>
              <a:gd name="connsiteX2" fmla="*/ 3257555 w 3258117"/>
              <a:gd name="connsiteY2" fmla="*/ 1449683 h 2040540"/>
              <a:gd name="connsiteX3" fmla="*/ 1747842 w 3258117"/>
              <a:gd name="connsiteY3" fmla="*/ 1593835 h 2040540"/>
              <a:gd name="connsiteX4" fmla="*/ 4 w 3258117"/>
              <a:gd name="connsiteY4" fmla="*/ 1636883 h 2040540"/>
              <a:gd name="connsiteX0" fmla="*/ 4 w 3257555"/>
              <a:gd name="connsiteY0" fmla="*/ 1637815 h 2041472"/>
              <a:gd name="connsiteX1" fmla="*/ 1676404 w 3257555"/>
              <a:gd name="connsiteY1" fmla="*/ 2223 h 2041472"/>
              <a:gd name="connsiteX2" fmla="*/ 3257555 w 3257555"/>
              <a:gd name="connsiteY2" fmla="*/ 1450615 h 2041472"/>
              <a:gd name="connsiteX3" fmla="*/ 1747842 w 3257555"/>
              <a:gd name="connsiteY3" fmla="*/ 1594767 h 2041472"/>
              <a:gd name="connsiteX4" fmla="*/ 4 w 3257555"/>
              <a:gd name="connsiteY4" fmla="*/ 1637815 h 2041472"/>
              <a:gd name="connsiteX0" fmla="*/ 4 w 3261512"/>
              <a:gd name="connsiteY0" fmla="*/ 1637815 h 2041472"/>
              <a:gd name="connsiteX1" fmla="*/ 1676404 w 3261512"/>
              <a:gd name="connsiteY1" fmla="*/ 2223 h 2041472"/>
              <a:gd name="connsiteX2" fmla="*/ 3257555 w 3261512"/>
              <a:gd name="connsiteY2" fmla="*/ 1450615 h 2041472"/>
              <a:gd name="connsiteX3" fmla="*/ 1747842 w 3261512"/>
              <a:gd name="connsiteY3" fmla="*/ 1594767 h 2041472"/>
              <a:gd name="connsiteX4" fmla="*/ 4 w 3261512"/>
              <a:gd name="connsiteY4" fmla="*/ 1637815 h 204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512" h="2041472">
                <a:moveTo>
                  <a:pt x="4" y="1637815"/>
                </a:moveTo>
                <a:cubicBezTo>
                  <a:pt x="-2377" y="720211"/>
                  <a:pt x="1133479" y="33423"/>
                  <a:pt x="1676404" y="2223"/>
                </a:cubicBezTo>
                <a:cubicBezTo>
                  <a:pt x="2219329" y="-28977"/>
                  <a:pt x="3257555" y="258984"/>
                  <a:pt x="3257555" y="1450615"/>
                </a:cubicBezTo>
                <a:cubicBezTo>
                  <a:pt x="3333755" y="1977989"/>
                  <a:pt x="2290767" y="1563567"/>
                  <a:pt x="1747842" y="1594767"/>
                </a:cubicBezTo>
                <a:cubicBezTo>
                  <a:pt x="1204917" y="1625967"/>
                  <a:pt x="2385" y="2555419"/>
                  <a:pt x="4" y="163781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/>
        </p:nvSpPr>
        <p:spPr>
          <a:xfrm rot="16200000">
            <a:off x="2122330" y="1209674"/>
            <a:ext cx="426530" cy="389223"/>
          </a:xfrm>
          <a:custGeom>
            <a:avLst/>
            <a:gdLst>
              <a:gd name="connsiteX0" fmla="*/ 0 w 1076325"/>
              <a:gd name="connsiteY0" fmla="*/ 1028930 h 1028930"/>
              <a:gd name="connsiteX1" fmla="*/ 257233 w 1076325"/>
              <a:gd name="connsiteY1" fmla="*/ 0 h 1028930"/>
              <a:gd name="connsiteX2" fmla="*/ 1076325 w 1076325"/>
              <a:gd name="connsiteY2" fmla="*/ 0 h 1028930"/>
              <a:gd name="connsiteX3" fmla="*/ 819093 w 1076325"/>
              <a:gd name="connsiteY3" fmla="*/ 1028930 h 1028930"/>
              <a:gd name="connsiteX4" fmla="*/ 0 w 1076325"/>
              <a:gd name="connsiteY4" fmla="*/ 1028930 h 1028930"/>
              <a:gd name="connsiteX0" fmla="*/ 0 w 1102768"/>
              <a:gd name="connsiteY0" fmla="*/ 1028930 h 1028930"/>
              <a:gd name="connsiteX1" fmla="*/ 257233 w 1102768"/>
              <a:gd name="connsiteY1" fmla="*/ 0 h 1028930"/>
              <a:gd name="connsiteX2" fmla="*/ 1076325 w 1102768"/>
              <a:gd name="connsiteY2" fmla="*/ 0 h 1028930"/>
              <a:gd name="connsiteX3" fmla="*/ 819093 w 1102768"/>
              <a:gd name="connsiteY3" fmla="*/ 1028930 h 1028930"/>
              <a:gd name="connsiteX4" fmla="*/ 0 w 1102768"/>
              <a:gd name="connsiteY4" fmla="*/ 1028930 h 1028930"/>
              <a:gd name="connsiteX0" fmla="*/ 26443 w 1129211"/>
              <a:gd name="connsiteY0" fmla="*/ 1028930 h 1028930"/>
              <a:gd name="connsiteX1" fmla="*/ 283676 w 1129211"/>
              <a:gd name="connsiteY1" fmla="*/ 0 h 1028930"/>
              <a:gd name="connsiteX2" fmla="*/ 1102768 w 1129211"/>
              <a:gd name="connsiteY2" fmla="*/ 0 h 1028930"/>
              <a:gd name="connsiteX3" fmla="*/ 845536 w 1129211"/>
              <a:gd name="connsiteY3" fmla="*/ 1028930 h 1028930"/>
              <a:gd name="connsiteX4" fmla="*/ 26443 w 1129211"/>
              <a:gd name="connsiteY4" fmla="*/ 1028930 h 1028930"/>
              <a:gd name="connsiteX0" fmla="*/ 24786 w 1127554"/>
              <a:gd name="connsiteY0" fmla="*/ 1028930 h 1028930"/>
              <a:gd name="connsiteX1" fmla="*/ 282019 w 1127554"/>
              <a:gd name="connsiteY1" fmla="*/ 0 h 1028930"/>
              <a:gd name="connsiteX2" fmla="*/ 1101111 w 1127554"/>
              <a:gd name="connsiteY2" fmla="*/ 0 h 1028930"/>
              <a:gd name="connsiteX3" fmla="*/ 843879 w 1127554"/>
              <a:gd name="connsiteY3" fmla="*/ 1028930 h 1028930"/>
              <a:gd name="connsiteX4" fmla="*/ 24786 w 1127554"/>
              <a:gd name="connsiteY4" fmla="*/ 1028930 h 102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554" h="1028930">
                <a:moveTo>
                  <a:pt x="24786" y="1028930"/>
                </a:moveTo>
                <a:cubicBezTo>
                  <a:pt x="-68857" y="857442"/>
                  <a:pt x="121682" y="1000163"/>
                  <a:pt x="282019" y="0"/>
                </a:cubicBezTo>
                <a:lnTo>
                  <a:pt x="1101111" y="0"/>
                </a:lnTo>
                <a:cubicBezTo>
                  <a:pt x="1194754" y="171488"/>
                  <a:pt x="1023266" y="857442"/>
                  <a:pt x="843879" y="1028930"/>
                </a:cubicBezTo>
                <a:lnTo>
                  <a:pt x="24786" y="1028930"/>
                </a:lnTo>
                <a:close/>
              </a:path>
            </a:pathLst>
          </a:cu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335595" y="638175"/>
            <a:ext cx="877942" cy="76611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63233" y="28014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n</a:t>
            </a:r>
            <a:endParaRPr lang="en-US" sz="4000" b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4608" y="17393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S</a:t>
            </a:r>
            <a:endParaRPr lang="en-US" sz="4000" i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A45F8-3F59-4719-A4FC-48BB8FC26D4F}"/>
              </a:ext>
            </a:extLst>
          </p:cNvPr>
          <p:cNvSpPr txBox="1"/>
          <p:nvPr/>
        </p:nvSpPr>
        <p:spPr>
          <a:xfrm>
            <a:off x="3081948" y="282932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ibertinus Serif" pitchFamily="50" charset="0"/>
                <a:ea typeface="Libertinus Serif" pitchFamily="50" charset="0"/>
                <a:cs typeface="Libertinus Serif" pitchFamily="50" charset="0"/>
              </a:rPr>
              <a:t>⌃</a:t>
            </a:r>
            <a:endParaRPr lang="en-US" sz="3200" b="1" dirty="0">
              <a:latin typeface="Libertinus Serif" pitchFamily="50" charset="0"/>
              <a:ea typeface="Libertinus Serif" pitchFamily="50" charset="0"/>
              <a:cs typeface="Libertinus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Libertinus Serif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8</cp:revision>
  <dcterms:created xsi:type="dcterms:W3CDTF">2018-05-24T14:13:34Z</dcterms:created>
  <dcterms:modified xsi:type="dcterms:W3CDTF">2022-05-19T14:20:26Z</dcterms:modified>
</cp:coreProperties>
</file>