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2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147351" y="2715905"/>
            <a:ext cx="588075" cy="210960"/>
          </a:xfrm>
          <a:custGeom>
            <a:avLst/>
            <a:gdLst>
              <a:gd name="connsiteX0" fmla="*/ 0 w 363595"/>
              <a:gd name="connsiteY0" fmla="*/ 140246 h 280491"/>
              <a:gd name="connsiteX1" fmla="*/ 181798 w 363595"/>
              <a:gd name="connsiteY1" fmla="*/ 0 h 280491"/>
              <a:gd name="connsiteX2" fmla="*/ 363596 w 363595"/>
              <a:gd name="connsiteY2" fmla="*/ 140246 h 280491"/>
              <a:gd name="connsiteX3" fmla="*/ 181798 w 363595"/>
              <a:gd name="connsiteY3" fmla="*/ 280492 h 280491"/>
              <a:gd name="connsiteX4" fmla="*/ 0 w 363595"/>
              <a:gd name="connsiteY4" fmla="*/ 140246 h 280491"/>
              <a:gd name="connsiteX0" fmla="*/ 363596 w 455036"/>
              <a:gd name="connsiteY0" fmla="*/ 140246 h 280492"/>
              <a:gd name="connsiteX1" fmla="*/ 181798 w 455036"/>
              <a:gd name="connsiteY1" fmla="*/ 280492 h 280492"/>
              <a:gd name="connsiteX2" fmla="*/ 0 w 455036"/>
              <a:gd name="connsiteY2" fmla="*/ 140246 h 280492"/>
              <a:gd name="connsiteX3" fmla="*/ 181798 w 455036"/>
              <a:gd name="connsiteY3" fmla="*/ 0 h 280492"/>
              <a:gd name="connsiteX4" fmla="*/ 455036 w 455036"/>
              <a:gd name="connsiteY4" fmla="*/ 231686 h 280492"/>
              <a:gd name="connsiteX0" fmla="*/ 363596 w 363596"/>
              <a:gd name="connsiteY0" fmla="*/ 286776 h 427022"/>
              <a:gd name="connsiteX1" fmla="*/ 181798 w 363596"/>
              <a:gd name="connsiteY1" fmla="*/ 427022 h 427022"/>
              <a:gd name="connsiteX2" fmla="*/ 0 w 363596"/>
              <a:gd name="connsiteY2" fmla="*/ 286776 h 427022"/>
              <a:gd name="connsiteX3" fmla="*/ 181798 w 363596"/>
              <a:gd name="connsiteY3" fmla="*/ 146530 h 427022"/>
              <a:gd name="connsiteX4" fmla="*/ 132472 w 363596"/>
              <a:gd name="connsiteY4" fmla="*/ 64067 h 427022"/>
              <a:gd name="connsiteX0" fmla="*/ 363596 w 363596"/>
              <a:gd name="connsiteY0" fmla="*/ 140246 h 280492"/>
              <a:gd name="connsiteX1" fmla="*/ 181798 w 363596"/>
              <a:gd name="connsiteY1" fmla="*/ 280492 h 280492"/>
              <a:gd name="connsiteX2" fmla="*/ 0 w 363596"/>
              <a:gd name="connsiteY2" fmla="*/ 140246 h 280492"/>
              <a:gd name="connsiteX3" fmla="*/ 181798 w 363596"/>
              <a:gd name="connsiteY3" fmla="*/ 0 h 280492"/>
              <a:gd name="connsiteX0" fmla="*/ 363596 w 363596"/>
              <a:gd name="connsiteY0" fmla="*/ 0 h 140246"/>
              <a:gd name="connsiteX1" fmla="*/ 181798 w 363596"/>
              <a:gd name="connsiteY1" fmla="*/ 140246 h 140246"/>
              <a:gd name="connsiteX2" fmla="*/ 0 w 363596"/>
              <a:gd name="connsiteY2" fmla="*/ 0 h 14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96" h="140246">
                <a:moveTo>
                  <a:pt x="363596" y="0"/>
                </a:moveTo>
                <a:cubicBezTo>
                  <a:pt x="363596" y="77456"/>
                  <a:pt x="282202" y="140246"/>
                  <a:pt x="181798" y="140246"/>
                </a:cubicBezTo>
                <a:cubicBezTo>
                  <a:pt x="81394" y="140246"/>
                  <a:pt x="0" y="77456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86382" y="434353"/>
            <a:ext cx="0" cy="2075262"/>
          </a:xfrm>
          <a:prstGeom prst="straightConnector1">
            <a:avLst/>
          </a:prstGeom>
          <a:ln w="38100">
            <a:headEnd w="sm" len="sm"/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82065" y="2509228"/>
            <a:ext cx="1931130" cy="0"/>
          </a:xfrm>
          <a:prstGeom prst="straightConnector1">
            <a:avLst/>
          </a:prstGeom>
          <a:ln w="38100">
            <a:headEnd w="sm" len="sm"/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4846" y="2509615"/>
            <a:ext cx="941538" cy="834501"/>
          </a:xfrm>
          <a:prstGeom prst="straightConnector1">
            <a:avLst/>
          </a:prstGeom>
          <a:ln w="38100">
            <a:headEnd w="sm" len="sm"/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7631" y="295764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z</a:t>
            </a:r>
            <a:endParaRPr lang="en-US" sz="44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637" y="292686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x</a:t>
            </a:r>
            <a:endParaRPr lang="en-US" sz="44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2990" y="24901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y</a:t>
            </a:r>
            <a:endParaRPr lang="en-US" sz="44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82065" y="2520409"/>
            <a:ext cx="965564" cy="556188"/>
          </a:xfrm>
          <a:prstGeom prst="straightConnector1">
            <a:avLst/>
          </a:prstGeom>
          <a:ln w="28575">
            <a:headEnd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40203" y="1471983"/>
            <a:ext cx="0" cy="160471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H="1">
            <a:off x="2326195" y="1443844"/>
            <a:ext cx="30444" cy="33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98146" y="101979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P  </a:t>
            </a:r>
            <a:r>
              <a:rPr lang="en-US" sz="2000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(</a:t>
            </a:r>
            <a:r>
              <a:rPr lang="en-US" sz="2000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s</a:t>
            </a:r>
            <a:r>
              <a:rPr lang="en-US" sz="2000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, </a:t>
            </a:r>
            <a:r>
              <a:rPr lang="el-GR" sz="2000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ϕ</a:t>
            </a:r>
            <a:r>
              <a:rPr lang="en-US" sz="2000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, </a:t>
            </a:r>
            <a:r>
              <a:rPr lang="en-US" sz="2000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z</a:t>
            </a:r>
            <a:r>
              <a:rPr lang="en-US" sz="2000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)</a:t>
            </a:r>
            <a:endParaRPr lang="en-US" sz="44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20032" y="251016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77012" y="2487843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s</a:t>
            </a:r>
            <a:endParaRPr lang="en-US" sz="44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54212" y="180848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z</a:t>
            </a:r>
            <a:endParaRPr lang="en-US" sz="44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Libertinus Serif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6</cp:revision>
  <dcterms:created xsi:type="dcterms:W3CDTF">2018-05-24T14:13:34Z</dcterms:created>
  <dcterms:modified xsi:type="dcterms:W3CDTF">2022-05-19T13:50:46Z</dcterms:modified>
</cp:coreProperties>
</file>