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98" d="100"/>
          <a:sy n="98" d="100"/>
        </p:scale>
        <p:origin x="265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3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7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8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8C48C7-40D9-418F-9D2E-887584F0E40A}"/>
              </a:ext>
            </a:extLst>
          </p:cNvPr>
          <p:cNvSpPr/>
          <p:nvPr/>
        </p:nvSpPr>
        <p:spPr>
          <a:xfrm>
            <a:off x="253686" y="1305842"/>
            <a:ext cx="725773" cy="8743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70295-87AE-46D7-A066-633AC2402AB0}"/>
              </a:ext>
            </a:extLst>
          </p:cNvPr>
          <p:cNvSpPr/>
          <p:nvPr/>
        </p:nvSpPr>
        <p:spPr>
          <a:xfrm>
            <a:off x="253686" y="1461644"/>
            <a:ext cx="1210337" cy="8743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5D80D-C366-4047-BE4B-8101FBEDE4FF}"/>
              </a:ext>
            </a:extLst>
          </p:cNvPr>
          <p:cNvSpPr/>
          <p:nvPr/>
        </p:nvSpPr>
        <p:spPr>
          <a:xfrm>
            <a:off x="772210" y="1599848"/>
            <a:ext cx="725773" cy="8743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4CB7AE3-803B-4077-A232-7FD2F08E7919}"/>
              </a:ext>
            </a:extLst>
          </p:cNvPr>
          <p:cNvSpPr/>
          <p:nvPr/>
        </p:nvSpPr>
        <p:spPr>
          <a:xfrm>
            <a:off x="131151" y="1412315"/>
            <a:ext cx="1491042" cy="228339"/>
          </a:xfrm>
          <a:prstGeom prst="rightArrow">
            <a:avLst>
              <a:gd name="adj1" fmla="val 33999"/>
              <a:gd name="adj2" fmla="val 101852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E5709-EB7B-4848-868A-C42717445683}"/>
              </a:ext>
            </a:extLst>
          </p:cNvPr>
          <p:cNvCxnSpPr>
            <a:cxnSpLocks/>
          </p:cNvCxnSpPr>
          <p:nvPr/>
        </p:nvCxnSpPr>
        <p:spPr>
          <a:xfrm>
            <a:off x="2195786" y="472351"/>
            <a:ext cx="290503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EBA9E4-2148-41E2-9E4E-048D232AF3B4}"/>
              </a:ext>
            </a:extLst>
          </p:cNvPr>
          <p:cNvCxnSpPr>
            <a:cxnSpLocks/>
          </p:cNvCxnSpPr>
          <p:nvPr/>
        </p:nvCxnSpPr>
        <p:spPr>
          <a:xfrm>
            <a:off x="2195786" y="615321"/>
            <a:ext cx="290503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FE7936-7E02-4C27-BA51-EC2A28324B43}"/>
              </a:ext>
            </a:extLst>
          </p:cNvPr>
          <p:cNvCxnSpPr>
            <a:cxnSpLocks/>
          </p:cNvCxnSpPr>
          <p:nvPr/>
        </p:nvCxnSpPr>
        <p:spPr>
          <a:xfrm>
            <a:off x="2195786" y="758291"/>
            <a:ext cx="290503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3D64AB-E8AB-417F-9BD3-140D0E6F28FA}"/>
              </a:ext>
            </a:extLst>
          </p:cNvPr>
          <p:cNvCxnSpPr>
            <a:cxnSpLocks/>
          </p:cNvCxnSpPr>
          <p:nvPr/>
        </p:nvCxnSpPr>
        <p:spPr>
          <a:xfrm>
            <a:off x="2195786" y="902772"/>
            <a:ext cx="290503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23E0DA-DD66-4E7E-808B-1252520B573F}"/>
              </a:ext>
            </a:extLst>
          </p:cNvPr>
          <p:cNvCxnSpPr>
            <a:cxnSpLocks/>
          </p:cNvCxnSpPr>
          <p:nvPr/>
        </p:nvCxnSpPr>
        <p:spPr>
          <a:xfrm>
            <a:off x="2195786" y="1051775"/>
            <a:ext cx="290503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7D0607-EB3F-4A2D-BD02-253E681422CD}"/>
              </a:ext>
            </a:extLst>
          </p:cNvPr>
          <p:cNvGrpSpPr/>
          <p:nvPr/>
        </p:nvGrpSpPr>
        <p:grpSpPr>
          <a:xfrm>
            <a:off x="2543222" y="499322"/>
            <a:ext cx="513028" cy="517938"/>
            <a:chOff x="2307745" y="611108"/>
            <a:chExt cx="513028" cy="5179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485DADF-363A-4826-9F13-ADEEA0373FC8}"/>
                </a:ext>
              </a:extLst>
            </p:cNvPr>
            <p:cNvSpPr/>
            <p:nvPr/>
          </p:nvSpPr>
          <p:spPr>
            <a:xfrm>
              <a:off x="2538945" y="611108"/>
              <a:ext cx="45719" cy="5179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609005B4-A10D-4FEA-B714-7527BA675E07}"/>
                </a:ext>
              </a:extLst>
            </p:cNvPr>
            <p:cNvSpPr/>
            <p:nvPr/>
          </p:nvSpPr>
          <p:spPr>
            <a:xfrm>
              <a:off x="2307745" y="817491"/>
              <a:ext cx="513028" cy="105171"/>
            </a:xfrm>
            <a:prstGeom prst="rightArrow">
              <a:avLst>
                <a:gd name="adj1" fmla="val 35525"/>
                <a:gd name="adj2" fmla="val 102469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B6298AD-FAAF-47A7-BB3B-7B8FECE8C80E}"/>
                </a:ext>
              </a:extLst>
            </p:cNvPr>
            <p:cNvSpPr/>
            <p:nvPr/>
          </p:nvSpPr>
          <p:spPr>
            <a:xfrm>
              <a:off x="2543477" y="844222"/>
              <a:ext cx="36576" cy="548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3C27AF-1987-4EA9-8F2E-EE4A37F65622}"/>
              </a:ext>
            </a:extLst>
          </p:cNvPr>
          <p:cNvGrpSpPr/>
          <p:nvPr/>
        </p:nvGrpSpPr>
        <p:grpSpPr>
          <a:xfrm rot="18900000">
            <a:off x="3543347" y="496780"/>
            <a:ext cx="513028" cy="517938"/>
            <a:chOff x="2307745" y="611108"/>
            <a:chExt cx="513028" cy="51793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750458-D54D-4EA0-B2CB-9EF9004EA125}"/>
                </a:ext>
              </a:extLst>
            </p:cNvPr>
            <p:cNvSpPr/>
            <p:nvPr/>
          </p:nvSpPr>
          <p:spPr>
            <a:xfrm>
              <a:off x="2538945" y="611108"/>
              <a:ext cx="45719" cy="5179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711EBCF0-14AD-46E3-96DC-D3016DC47DCA}"/>
                </a:ext>
              </a:extLst>
            </p:cNvPr>
            <p:cNvSpPr/>
            <p:nvPr/>
          </p:nvSpPr>
          <p:spPr>
            <a:xfrm>
              <a:off x="2307745" y="817491"/>
              <a:ext cx="513028" cy="105171"/>
            </a:xfrm>
            <a:prstGeom prst="rightArrow">
              <a:avLst>
                <a:gd name="adj1" fmla="val 35525"/>
                <a:gd name="adj2" fmla="val 102469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63024C9-B53B-4CEC-81A7-A8FF5A80172A}"/>
                </a:ext>
              </a:extLst>
            </p:cNvPr>
            <p:cNvSpPr/>
            <p:nvPr/>
          </p:nvSpPr>
          <p:spPr>
            <a:xfrm>
              <a:off x="2543477" y="844222"/>
              <a:ext cx="36576" cy="548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B7F5DF1-C678-47D8-BCCD-261A780F0BAF}"/>
              </a:ext>
            </a:extLst>
          </p:cNvPr>
          <p:cNvGrpSpPr/>
          <p:nvPr/>
        </p:nvGrpSpPr>
        <p:grpSpPr>
          <a:xfrm rot="16200000">
            <a:off x="4497753" y="499506"/>
            <a:ext cx="513028" cy="517938"/>
            <a:chOff x="2307745" y="611108"/>
            <a:chExt cx="513028" cy="51793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950FA7C-95F3-4C84-929C-1E567AEF8CE5}"/>
                </a:ext>
              </a:extLst>
            </p:cNvPr>
            <p:cNvSpPr/>
            <p:nvPr/>
          </p:nvSpPr>
          <p:spPr>
            <a:xfrm>
              <a:off x="2538945" y="611108"/>
              <a:ext cx="45719" cy="5179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EAA486F7-2DC0-4BFE-A7EA-D5826C1B5EA6}"/>
                </a:ext>
              </a:extLst>
            </p:cNvPr>
            <p:cNvSpPr/>
            <p:nvPr/>
          </p:nvSpPr>
          <p:spPr>
            <a:xfrm>
              <a:off x="2307745" y="817491"/>
              <a:ext cx="513028" cy="105171"/>
            </a:xfrm>
            <a:prstGeom prst="rightArrow">
              <a:avLst>
                <a:gd name="adj1" fmla="val 35525"/>
                <a:gd name="adj2" fmla="val 102469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96B9EF-DA66-44E3-81BE-1D0DE632DE2A}"/>
                </a:ext>
              </a:extLst>
            </p:cNvPr>
            <p:cNvSpPr/>
            <p:nvPr/>
          </p:nvSpPr>
          <p:spPr>
            <a:xfrm>
              <a:off x="2543477" y="844222"/>
              <a:ext cx="36576" cy="548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EA52DB8C-7051-4A53-AB47-72D591E26ED3}"/>
              </a:ext>
            </a:extLst>
          </p:cNvPr>
          <p:cNvSpPr/>
          <p:nvPr/>
        </p:nvSpPr>
        <p:spPr>
          <a:xfrm>
            <a:off x="2008551" y="1418954"/>
            <a:ext cx="3180582" cy="3180582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96A5DA7-4034-47C2-B741-E3315A506074}"/>
              </a:ext>
            </a:extLst>
          </p:cNvPr>
          <p:cNvSpPr/>
          <p:nvPr/>
        </p:nvSpPr>
        <p:spPr>
          <a:xfrm>
            <a:off x="2617303" y="1967667"/>
            <a:ext cx="1955309" cy="1955309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F0AFBD0-A46E-43D4-B50F-8333114C3626}"/>
              </a:ext>
            </a:extLst>
          </p:cNvPr>
          <p:cNvSpPr/>
          <p:nvPr/>
        </p:nvSpPr>
        <p:spPr>
          <a:xfrm>
            <a:off x="3151158" y="2484001"/>
            <a:ext cx="897076" cy="89707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4C09306-1FE8-4B35-96DF-C6F8854CD70F}"/>
              </a:ext>
            </a:extLst>
          </p:cNvPr>
          <p:cNvSpPr/>
          <p:nvPr/>
        </p:nvSpPr>
        <p:spPr>
          <a:xfrm>
            <a:off x="3328527" y="2661009"/>
            <a:ext cx="551812" cy="551812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B41FD9D-0BF2-45C2-958D-4E9C32088FFC}"/>
              </a:ext>
            </a:extLst>
          </p:cNvPr>
          <p:cNvSpPr/>
          <p:nvPr/>
        </p:nvSpPr>
        <p:spPr>
          <a:xfrm>
            <a:off x="3423139" y="2765123"/>
            <a:ext cx="360398" cy="360398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A2C4FFA-75A7-4CA6-ADD7-27D5A9197627}"/>
              </a:ext>
            </a:extLst>
          </p:cNvPr>
          <p:cNvSpPr/>
          <p:nvPr/>
        </p:nvSpPr>
        <p:spPr>
          <a:xfrm>
            <a:off x="3499339" y="2841323"/>
            <a:ext cx="207998" cy="207998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6E9DB01-78C9-45FC-BB10-6854BF4EE421}"/>
              </a:ext>
            </a:extLst>
          </p:cNvPr>
          <p:cNvGrpSpPr/>
          <p:nvPr/>
        </p:nvGrpSpPr>
        <p:grpSpPr>
          <a:xfrm>
            <a:off x="2365246" y="2692926"/>
            <a:ext cx="513028" cy="517938"/>
            <a:chOff x="2307745" y="611108"/>
            <a:chExt cx="513028" cy="51793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D6CD6AC-F866-43D9-86D4-4FB2156AB876}"/>
                </a:ext>
              </a:extLst>
            </p:cNvPr>
            <p:cNvSpPr/>
            <p:nvPr/>
          </p:nvSpPr>
          <p:spPr>
            <a:xfrm>
              <a:off x="2538945" y="611108"/>
              <a:ext cx="45719" cy="5179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7231BF3E-E051-45B4-97D0-B5E0556E14A4}"/>
                </a:ext>
              </a:extLst>
            </p:cNvPr>
            <p:cNvSpPr/>
            <p:nvPr/>
          </p:nvSpPr>
          <p:spPr>
            <a:xfrm>
              <a:off x="2307745" y="817491"/>
              <a:ext cx="513028" cy="105171"/>
            </a:xfrm>
            <a:prstGeom prst="rightArrow">
              <a:avLst>
                <a:gd name="adj1" fmla="val 35525"/>
                <a:gd name="adj2" fmla="val 102469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EE0FD61-4F8B-4A72-9E99-68C54D9FA673}"/>
                </a:ext>
              </a:extLst>
            </p:cNvPr>
            <p:cNvSpPr/>
            <p:nvPr/>
          </p:nvSpPr>
          <p:spPr>
            <a:xfrm>
              <a:off x="2543477" y="844222"/>
              <a:ext cx="36576" cy="548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FB90BC7-3C11-4BB0-B457-4A254BDDC70B}"/>
              </a:ext>
            </a:extLst>
          </p:cNvPr>
          <p:cNvGrpSpPr/>
          <p:nvPr/>
        </p:nvGrpSpPr>
        <p:grpSpPr>
          <a:xfrm>
            <a:off x="3346824" y="1725480"/>
            <a:ext cx="513028" cy="517938"/>
            <a:chOff x="2307745" y="611108"/>
            <a:chExt cx="513028" cy="51793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89202B2-AFD7-4186-85FC-6988DFF08A14}"/>
                </a:ext>
              </a:extLst>
            </p:cNvPr>
            <p:cNvSpPr/>
            <p:nvPr/>
          </p:nvSpPr>
          <p:spPr>
            <a:xfrm>
              <a:off x="2538945" y="611108"/>
              <a:ext cx="45719" cy="5179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BC954DAB-47A3-49D6-8385-2EEF4093E781}"/>
                </a:ext>
              </a:extLst>
            </p:cNvPr>
            <p:cNvSpPr/>
            <p:nvPr/>
          </p:nvSpPr>
          <p:spPr>
            <a:xfrm>
              <a:off x="2307745" y="817491"/>
              <a:ext cx="513028" cy="105171"/>
            </a:xfrm>
            <a:prstGeom prst="rightArrow">
              <a:avLst>
                <a:gd name="adj1" fmla="val 35525"/>
                <a:gd name="adj2" fmla="val 102469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353ABBF-035B-4856-B2DE-E452E3BC9D96}"/>
                </a:ext>
              </a:extLst>
            </p:cNvPr>
            <p:cNvSpPr/>
            <p:nvPr/>
          </p:nvSpPr>
          <p:spPr>
            <a:xfrm>
              <a:off x="2543477" y="844222"/>
              <a:ext cx="36576" cy="548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AB78E4D-D721-4433-927D-9457576D1B75}"/>
              </a:ext>
            </a:extLst>
          </p:cNvPr>
          <p:cNvGrpSpPr/>
          <p:nvPr/>
        </p:nvGrpSpPr>
        <p:grpSpPr>
          <a:xfrm>
            <a:off x="4311168" y="2694883"/>
            <a:ext cx="513028" cy="517938"/>
            <a:chOff x="2307745" y="611108"/>
            <a:chExt cx="513028" cy="51793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C1C1687-8C5B-4A38-9C6E-E5984A4A70E0}"/>
                </a:ext>
              </a:extLst>
            </p:cNvPr>
            <p:cNvSpPr/>
            <p:nvPr/>
          </p:nvSpPr>
          <p:spPr>
            <a:xfrm>
              <a:off x="2538945" y="611108"/>
              <a:ext cx="45719" cy="5179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0D5F1918-1712-4893-BE7D-D221D3703851}"/>
                </a:ext>
              </a:extLst>
            </p:cNvPr>
            <p:cNvSpPr/>
            <p:nvPr/>
          </p:nvSpPr>
          <p:spPr>
            <a:xfrm>
              <a:off x="2307745" y="817491"/>
              <a:ext cx="513028" cy="105171"/>
            </a:xfrm>
            <a:prstGeom prst="rightArrow">
              <a:avLst>
                <a:gd name="adj1" fmla="val 35525"/>
                <a:gd name="adj2" fmla="val 102469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3960A7-D9FE-4895-A877-03B400D4DC2C}"/>
                </a:ext>
              </a:extLst>
            </p:cNvPr>
            <p:cNvSpPr/>
            <p:nvPr/>
          </p:nvSpPr>
          <p:spPr>
            <a:xfrm>
              <a:off x="2543477" y="844222"/>
              <a:ext cx="36576" cy="548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15</cp:revision>
  <dcterms:created xsi:type="dcterms:W3CDTF">2018-05-24T14:13:34Z</dcterms:created>
  <dcterms:modified xsi:type="dcterms:W3CDTF">2022-05-19T16:04:07Z</dcterms:modified>
</cp:coreProperties>
</file>