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4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887" y="34736"/>
            <a:ext cx="5270311" cy="3518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32567" y="-8438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4081" y="1705966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66800" y="284948"/>
            <a:ext cx="3098041" cy="3098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45392" y="80226"/>
            <a:ext cx="0" cy="355462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6090" y="1811216"/>
            <a:ext cx="51361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7"/>
          </p:cNvCxnSpPr>
          <p:nvPr/>
        </p:nvCxnSpPr>
        <p:spPr>
          <a:xfrm flipV="1">
            <a:off x="2645392" y="738646"/>
            <a:ext cx="1065751" cy="1072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83796" y="1052318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9801" y="630694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Ω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1376357" y="117864"/>
            <a:ext cx="3054823" cy="2917727"/>
          </a:xfrm>
          <a:prstGeom prst="arc">
            <a:avLst>
              <a:gd name="adj1" fmla="val 17912883"/>
              <a:gd name="adj2" fmla="val 19455595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16</cp:revision>
  <dcterms:created xsi:type="dcterms:W3CDTF">2018-05-24T14:13:34Z</dcterms:created>
  <dcterms:modified xsi:type="dcterms:W3CDTF">2019-07-05T14:38:48Z</dcterms:modified>
</cp:coreProperties>
</file>