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4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200000">
            <a:off x="72461" y="1106088"/>
            <a:ext cx="5136108" cy="727881"/>
            <a:chOff x="186519" y="204716"/>
            <a:chExt cx="5136108" cy="727881"/>
          </a:xfrm>
        </p:grpSpPr>
        <p:sp>
          <p:nvSpPr>
            <p:cNvPr id="4" name="Rectangle 3"/>
            <p:cNvSpPr/>
            <p:nvPr/>
          </p:nvSpPr>
          <p:spPr>
            <a:xfrm>
              <a:off x="186519" y="204716"/>
              <a:ext cx="5136108" cy="7278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6519" y="932597"/>
              <a:ext cx="513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853597" y="-38511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200000">
            <a:off x="144745" y="1880686"/>
            <a:ext cx="51361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0525" y="2690347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7948" y="8176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329" y="86502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fluid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7620" y="32594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air</a:t>
            </a:r>
          </a:p>
        </p:txBody>
      </p:sp>
      <p:sp>
        <p:nvSpPr>
          <p:cNvPr id="39" name="Rectangle 38"/>
          <p:cNvSpPr/>
          <p:nvPr/>
        </p:nvSpPr>
        <p:spPr>
          <a:xfrm rot="1200000">
            <a:off x="-109313" y="1815180"/>
            <a:ext cx="5136108" cy="3079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2630" y="2351961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α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07874" y="2692357"/>
            <a:ext cx="1507423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rot="1200000" flipV="1">
            <a:off x="2615821" y="102978"/>
            <a:ext cx="0" cy="314518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16</cp:revision>
  <dcterms:created xsi:type="dcterms:W3CDTF">2018-05-24T14:13:34Z</dcterms:created>
  <dcterms:modified xsi:type="dcterms:W3CDTF">2019-07-05T14:39:45Z</dcterms:modified>
</cp:coreProperties>
</file>