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54864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>
        <p:scale>
          <a:sx n="190" d="100"/>
          <a:sy n="190" d="100"/>
        </p:scale>
        <p:origin x="106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598593"/>
            <a:ext cx="466344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921087"/>
            <a:ext cx="41148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69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960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194733"/>
            <a:ext cx="1183005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194733"/>
            <a:ext cx="3480435" cy="309964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566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184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911861"/>
            <a:ext cx="4732020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2447714"/>
            <a:ext cx="4732020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/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49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973666"/>
            <a:ext cx="2331720" cy="2320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973666"/>
            <a:ext cx="2331720" cy="2320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480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94734"/>
            <a:ext cx="473202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896620"/>
            <a:ext cx="2321004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1336040"/>
            <a:ext cx="2321004" cy="19651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896620"/>
            <a:ext cx="2332435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1336040"/>
            <a:ext cx="2332435" cy="19651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6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95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126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43840"/>
            <a:ext cx="1769507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526627"/>
            <a:ext cx="2777490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097280"/>
            <a:ext cx="1769507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0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43840"/>
            <a:ext cx="1769507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526627"/>
            <a:ext cx="2777490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097280"/>
            <a:ext cx="1769507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90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194734"/>
            <a:ext cx="473202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973666"/>
            <a:ext cx="473202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3390054"/>
            <a:ext cx="12344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48D5B-9275-4A08-B238-9C7CECCD580A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3390054"/>
            <a:ext cx="185166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3390054"/>
            <a:ext cx="12344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98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>
            <a:extLst>
              <a:ext uri="{FF2B5EF4-FFF2-40B4-BE49-F238E27FC236}">
                <a16:creationId xmlns:a16="http://schemas.microsoft.com/office/drawing/2014/main" id="{85A866DB-4BA3-4426-AD0F-65A5BDF6EEEB}"/>
              </a:ext>
            </a:extLst>
          </p:cNvPr>
          <p:cNvSpPr/>
          <p:nvPr/>
        </p:nvSpPr>
        <p:spPr>
          <a:xfrm>
            <a:off x="1336388" y="1014762"/>
            <a:ext cx="2813623" cy="2488985"/>
          </a:xfrm>
          <a:prstGeom prst="cub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B5ACC78-409A-49AC-ABAD-B264EB5D5EE8}"/>
              </a:ext>
            </a:extLst>
          </p:cNvPr>
          <p:cNvGrpSpPr/>
          <p:nvPr/>
        </p:nvGrpSpPr>
        <p:grpSpPr>
          <a:xfrm>
            <a:off x="3542384" y="1746652"/>
            <a:ext cx="1405293" cy="922580"/>
            <a:chOff x="3349584" y="1367510"/>
            <a:chExt cx="1405293" cy="922580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362D3ADF-02AB-402D-8041-69A9EE59A102}"/>
                </a:ext>
              </a:extLst>
            </p:cNvPr>
            <p:cNvCxnSpPr>
              <a:cxnSpLocks/>
            </p:cNvCxnSpPr>
            <p:nvPr/>
          </p:nvCxnSpPr>
          <p:spPr>
            <a:xfrm>
              <a:off x="3706424" y="1909476"/>
              <a:ext cx="1048453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1974913-FF90-48E9-A905-138A0318DE73}"/>
                </a:ext>
              </a:extLst>
            </p:cNvPr>
            <p:cNvGrpSpPr/>
            <p:nvPr/>
          </p:nvGrpSpPr>
          <p:grpSpPr>
            <a:xfrm>
              <a:off x="3349584" y="1367510"/>
              <a:ext cx="918864" cy="922580"/>
              <a:chOff x="2389077" y="945622"/>
              <a:chExt cx="918864" cy="922580"/>
            </a:xfrm>
          </p:grpSpPr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91103718-F85D-4C93-985B-C224FE901A11}"/>
                  </a:ext>
                </a:extLst>
              </p:cNvPr>
              <p:cNvCxnSpPr/>
              <p:nvPr/>
            </p:nvCxnSpPr>
            <p:spPr>
              <a:xfrm>
                <a:off x="2736998" y="1507646"/>
                <a:ext cx="570943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1191C049-4281-4796-A495-2126C1EC657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60446" y="1231094"/>
                <a:ext cx="570943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99B337EC-C78E-46A2-812B-8B95A3610D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89077" y="1507646"/>
                <a:ext cx="361300" cy="360556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C64C1C1-F12E-4908-99A7-F0EF500B5120}"/>
              </a:ext>
            </a:extLst>
          </p:cNvPr>
          <p:cNvGrpSpPr/>
          <p:nvPr/>
        </p:nvGrpSpPr>
        <p:grpSpPr>
          <a:xfrm>
            <a:off x="2317741" y="261629"/>
            <a:ext cx="918864" cy="1400090"/>
            <a:chOff x="3349584" y="890000"/>
            <a:chExt cx="918864" cy="1400090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18029C2-F162-4CAC-90E8-D3B263748C8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161765" y="1414227"/>
              <a:ext cx="1048453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4F694D5-BF4C-443F-97C2-6BB2DE18037A}"/>
                </a:ext>
              </a:extLst>
            </p:cNvPr>
            <p:cNvGrpSpPr/>
            <p:nvPr/>
          </p:nvGrpSpPr>
          <p:grpSpPr>
            <a:xfrm>
              <a:off x="3349584" y="1367510"/>
              <a:ext cx="918864" cy="922580"/>
              <a:chOff x="2389077" y="945622"/>
              <a:chExt cx="918864" cy="922580"/>
            </a:xfrm>
          </p:grpSpPr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23E779BF-1429-4730-99E7-F36130000860}"/>
                  </a:ext>
                </a:extLst>
              </p:cNvPr>
              <p:cNvCxnSpPr/>
              <p:nvPr/>
            </p:nvCxnSpPr>
            <p:spPr>
              <a:xfrm>
                <a:off x="2736998" y="1507646"/>
                <a:ext cx="570943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BF7DC1ED-0B4F-4E13-BD34-C5AE9187D6F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60446" y="1231094"/>
                <a:ext cx="570943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34AEEC78-1492-426C-8D1C-B52E4B5B48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89077" y="1507646"/>
                <a:ext cx="361300" cy="360556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7DDF46E-9DE4-42BA-AAFB-172B7661FAAC}"/>
              </a:ext>
            </a:extLst>
          </p:cNvPr>
          <p:cNvGrpSpPr/>
          <p:nvPr/>
        </p:nvGrpSpPr>
        <p:grpSpPr>
          <a:xfrm>
            <a:off x="1793116" y="2027664"/>
            <a:ext cx="1167820" cy="1143743"/>
            <a:chOff x="3100628" y="1367510"/>
            <a:chExt cx="1167820" cy="1143743"/>
          </a:xfrm>
        </p:grpSpPr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B490C5F-3A04-4B61-ABCB-BCFC2FD676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00628" y="1909476"/>
              <a:ext cx="605796" cy="6017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47C7AB25-CF96-422E-99F9-ED40A4A68356}"/>
                </a:ext>
              </a:extLst>
            </p:cNvPr>
            <p:cNvGrpSpPr/>
            <p:nvPr/>
          </p:nvGrpSpPr>
          <p:grpSpPr>
            <a:xfrm>
              <a:off x="3349584" y="1367510"/>
              <a:ext cx="918864" cy="922580"/>
              <a:chOff x="2389077" y="945622"/>
              <a:chExt cx="918864" cy="922580"/>
            </a:xfrm>
          </p:grpSpPr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9430E2B9-7CFA-43A0-BE68-B78CED14A3DC}"/>
                  </a:ext>
                </a:extLst>
              </p:cNvPr>
              <p:cNvCxnSpPr/>
              <p:nvPr/>
            </p:nvCxnSpPr>
            <p:spPr>
              <a:xfrm>
                <a:off x="2736998" y="1507646"/>
                <a:ext cx="570943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8FD3B6E6-FFFC-48F6-AC68-D7B0C4E0B44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60446" y="1231094"/>
                <a:ext cx="570943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362D0D88-46AF-4C33-9965-B6DF7770DB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89077" y="1507646"/>
                <a:ext cx="361300" cy="360556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5477212B-886E-4F81-92A4-17EAE416FFA0}"/>
              </a:ext>
            </a:extLst>
          </p:cNvPr>
          <p:cNvSpPr txBox="1"/>
          <p:nvPr/>
        </p:nvSpPr>
        <p:spPr>
          <a:xfrm>
            <a:off x="2091046" y="2816477"/>
            <a:ext cx="487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>
                <a:latin typeface="Libertinus Serif" pitchFamily="50" charset="0"/>
                <a:ea typeface="Libertinus Serif" pitchFamily="50" charset="0"/>
                <a:cs typeface="Libertinus Serif" pitchFamily="50" charset="0"/>
              </a:rPr>
              <a:t>T</a:t>
            </a:r>
            <a:r>
              <a:rPr lang="en-US" sz="2000" i="1" baseline="-25000" dirty="0" err="1">
                <a:latin typeface="Libertinus Serif" pitchFamily="50" charset="0"/>
                <a:ea typeface="Libertinus Serif" pitchFamily="50" charset="0"/>
                <a:cs typeface="Libertinus Serif" pitchFamily="50" charset="0"/>
              </a:rPr>
              <a:t>xx</a:t>
            </a:r>
            <a:endParaRPr lang="en-US" i="1" baseline="-25000" dirty="0">
              <a:latin typeface="Libertinus Serif" pitchFamily="50" charset="0"/>
              <a:ea typeface="Libertinus Serif" pitchFamily="50" charset="0"/>
              <a:cs typeface="Libertinus Serif" pitchFamily="50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C11763F-0DFE-41ED-98FE-F319A1D1A7AC}"/>
              </a:ext>
            </a:extLst>
          </p:cNvPr>
          <p:cNvSpPr txBox="1"/>
          <p:nvPr/>
        </p:nvSpPr>
        <p:spPr>
          <a:xfrm>
            <a:off x="1573447" y="280207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Libertinus Serif" pitchFamily="50" charset="0"/>
                <a:ea typeface="Libertinus Serif" pitchFamily="50" charset="0"/>
                <a:cs typeface="Libertinus Serif" pitchFamily="50" charset="0"/>
              </a:rPr>
              <a:t>x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F218793-AB7D-4286-B86B-D8BC26AF6568}"/>
              </a:ext>
            </a:extLst>
          </p:cNvPr>
          <p:cNvGrpSpPr/>
          <p:nvPr/>
        </p:nvGrpSpPr>
        <p:grpSpPr>
          <a:xfrm>
            <a:off x="1696047" y="2897535"/>
            <a:ext cx="69310" cy="43121"/>
            <a:chOff x="916528" y="947479"/>
            <a:chExt cx="69310" cy="43121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30BC0F9-7713-4295-889C-99813D7245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6528" y="948556"/>
              <a:ext cx="32081" cy="42044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0A7BF6D-63BE-411C-9302-C74F201CC3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8611" y="947479"/>
              <a:ext cx="37227" cy="43121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A9678247-F21D-41CE-B270-450B7C43C93D}"/>
              </a:ext>
            </a:extLst>
          </p:cNvPr>
          <p:cNvSpPr txBox="1"/>
          <p:nvPr/>
        </p:nvSpPr>
        <p:spPr>
          <a:xfrm>
            <a:off x="4743378" y="19208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Libertinus Serif" pitchFamily="50" charset="0"/>
                <a:ea typeface="Libertinus Serif" pitchFamily="50" charset="0"/>
                <a:cs typeface="Libertinus Serif" pitchFamily="50" charset="0"/>
              </a:rPr>
              <a:t>y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1BB240A-744D-4EF6-874D-03860C45B8C9}"/>
              </a:ext>
            </a:extLst>
          </p:cNvPr>
          <p:cNvSpPr txBox="1"/>
          <p:nvPr/>
        </p:nvSpPr>
        <p:spPr>
          <a:xfrm>
            <a:off x="2342103" y="5266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Libertinus Serif" pitchFamily="50" charset="0"/>
                <a:ea typeface="Libertinus Serif" pitchFamily="50" charset="0"/>
                <a:cs typeface="Libertinus Serif" pitchFamily="50" charset="0"/>
              </a:rPr>
              <a:t>z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54B46BD3-4CE1-4964-9244-806A714FDEA8}"/>
              </a:ext>
            </a:extLst>
          </p:cNvPr>
          <p:cNvGrpSpPr/>
          <p:nvPr/>
        </p:nvGrpSpPr>
        <p:grpSpPr>
          <a:xfrm>
            <a:off x="4861052" y="2015509"/>
            <a:ext cx="69310" cy="43121"/>
            <a:chOff x="916528" y="947479"/>
            <a:chExt cx="69310" cy="43121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A4CC2701-9FA3-46D7-B6A2-B69F578537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6528" y="948556"/>
              <a:ext cx="32081" cy="42044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41898C20-AA23-48A4-B2A2-F96772AD28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8611" y="947479"/>
              <a:ext cx="37227" cy="43121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736E4F6-4461-40A1-BDCE-E8B94DB5B4E0}"/>
              </a:ext>
            </a:extLst>
          </p:cNvPr>
          <p:cNvGrpSpPr/>
          <p:nvPr/>
        </p:nvGrpSpPr>
        <p:grpSpPr>
          <a:xfrm>
            <a:off x="2451879" y="147364"/>
            <a:ext cx="69310" cy="43121"/>
            <a:chOff x="916528" y="947479"/>
            <a:chExt cx="69310" cy="43121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09633F9-84AA-4A80-B94B-BEC1733B20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6528" y="948556"/>
              <a:ext cx="32081" cy="42044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42C81ED-E62D-41D9-8562-E488D22090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8611" y="947479"/>
              <a:ext cx="37227" cy="43121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9E7EAE40-5449-445B-8174-D7B01DCE2EAD}"/>
              </a:ext>
            </a:extLst>
          </p:cNvPr>
          <p:cNvSpPr txBox="1"/>
          <p:nvPr/>
        </p:nvSpPr>
        <p:spPr>
          <a:xfrm>
            <a:off x="1944017" y="1898537"/>
            <a:ext cx="4812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>
                <a:latin typeface="Libertinus Serif" pitchFamily="50" charset="0"/>
                <a:ea typeface="Libertinus Serif" pitchFamily="50" charset="0"/>
                <a:cs typeface="Libertinus Serif" pitchFamily="50" charset="0"/>
              </a:rPr>
              <a:t>T</a:t>
            </a:r>
            <a:r>
              <a:rPr lang="en-US" sz="2000" i="1" baseline="-25000" dirty="0" err="1">
                <a:latin typeface="Libertinus Serif" pitchFamily="50" charset="0"/>
                <a:ea typeface="Libertinus Serif" pitchFamily="50" charset="0"/>
                <a:cs typeface="Libertinus Serif" pitchFamily="50" charset="0"/>
              </a:rPr>
              <a:t>zx</a:t>
            </a:r>
            <a:endParaRPr lang="en-US" i="1" baseline="-25000" dirty="0">
              <a:latin typeface="Libertinus Serif" pitchFamily="50" charset="0"/>
              <a:ea typeface="Libertinus Serif" pitchFamily="50" charset="0"/>
              <a:cs typeface="Libertinus Serif" pitchFamily="50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F8254ED-0066-4192-8F3F-6C501EAF767E}"/>
              </a:ext>
            </a:extLst>
          </p:cNvPr>
          <p:cNvSpPr txBox="1"/>
          <p:nvPr/>
        </p:nvSpPr>
        <p:spPr>
          <a:xfrm>
            <a:off x="2760891" y="2559525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>
                <a:latin typeface="Libertinus Serif" pitchFamily="50" charset="0"/>
                <a:ea typeface="Libertinus Serif" pitchFamily="50" charset="0"/>
                <a:cs typeface="Libertinus Serif" pitchFamily="50" charset="0"/>
              </a:rPr>
              <a:t>T</a:t>
            </a:r>
            <a:r>
              <a:rPr lang="en-US" sz="2000" i="1" baseline="-25000" dirty="0" err="1">
                <a:latin typeface="Libertinus Serif" pitchFamily="50" charset="0"/>
                <a:ea typeface="Libertinus Serif" pitchFamily="50" charset="0"/>
                <a:cs typeface="Libertinus Serif" pitchFamily="50" charset="0"/>
              </a:rPr>
              <a:t>yx</a:t>
            </a:r>
            <a:endParaRPr lang="en-US" i="1" baseline="-25000" dirty="0">
              <a:latin typeface="Libertinus Serif" pitchFamily="50" charset="0"/>
              <a:ea typeface="Libertinus Serif" pitchFamily="50" charset="0"/>
              <a:cs typeface="Libertinus Serif" pitchFamily="50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D4618E7-6367-4CB2-BFCD-4DD0AA298183}"/>
              </a:ext>
            </a:extLst>
          </p:cNvPr>
          <p:cNvSpPr txBox="1"/>
          <p:nvPr/>
        </p:nvSpPr>
        <p:spPr>
          <a:xfrm>
            <a:off x="3597320" y="2497425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>
                <a:latin typeface="Libertinus Serif" pitchFamily="50" charset="0"/>
                <a:ea typeface="Libertinus Serif" pitchFamily="50" charset="0"/>
                <a:cs typeface="Libertinus Serif" pitchFamily="50" charset="0"/>
              </a:rPr>
              <a:t>T</a:t>
            </a:r>
            <a:r>
              <a:rPr lang="en-US" sz="2000" i="1" baseline="-25000" dirty="0" err="1">
                <a:latin typeface="Libertinus Serif" pitchFamily="50" charset="0"/>
                <a:ea typeface="Libertinus Serif" pitchFamily="50" charset="0"/>
                <a:cs typeface="Libertinus Serif" pitchFamily="50" charset="0"/>
              </a:rPr>
              <a:t>xy</a:t>
            </a:r>
            <a:endParaRPr lang="en-US" i="1" baseline="-25000" dirty="0">
              <a:latin typeface="Libertinus Serif" pitchFamily="50" charset="0"/>
              <a:ea typeface="Libertinus Serif" pitchFamily="50" charset="0"/>
              <a:cs typeface="Libertinus Serif" pitchFamily="50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4D81CC0-C7E6-4A9B-AC28-B7A415125AD2}"/>
              </a:ext>
            </a:extLst>
          </p:cNvPr>
          <p:cNvSpPr txBox="1"/>
          <p:nvPr/>
        </p:nvSpPr>
        <p:spPr>
          <a:xfrm>
            <a:off x="3461437" y="1659917"/>
            <a:ext cx="486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>
                <a:latin typeface="Libertinus Serif" pitchFamily="50" charset="0"/>
                <a:ea typeface="Libertinus Serif" pitchFamily="50" charset="0"/>
                <a:cs typeface="Libertinus Serif" pitchFamily="50" charset="0"/>
              </a:rPr>
              <a:t>T</a:t>
            </a:r>
            <a:r>
              <a:rPr lang="en-US" sz="2000" i="1" baseline="-25000" dirty="0" err="1">
                <a:latin typeface="Libertinus Serif" pitchFamily="50" charset="0"/>
                <a:ea typeface="Libertinus Serif" pitchFamily="50" charset="0"/>
                <a:cs typeface="Libertinus Serif" pitchFamily="50" charset="0"/>
              </a:rPr>
              <a:t>zy</a:t>
            </a:r>
            <a:endParaRPr lang="en-US" i="1" baseline="-25000" dirty="0">
              <a:latin typeface="Libertinus Serif" pitchFamily="50" charset="0"/>
              <a:ea typeface="Libertinus Serif" pitchFamily="50" charset="0"/>
              <a:cs typeface="Libertinus Serif" pitchFamily="50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BF48C6D-15A9-444A-872A-5A3E80E54955}"/>
              </a:ext>
            </a:extLst>
          </p:cNvPr>
          <p:cNvSpPr txBox="1"/>
          <p:nvPr/>
        </p:nvSpPr>
        <p:spPr>
          <a:xfrm>
            <a:off x="4290481" y="2250129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>
                <a:latin typeface="Libertinus Serif" pitchFamily="50" charset="0"/>
                <a:ea typeface="Libertinus Serif" pitchFamily="50" charset="0"/>
                <a:cs typeface="Libertinus Serif" pitchFamily="50" charset="0"/>
              </a:rPr>
              <a:t>T</a:t>
            </a:r>
            <a:r>
              <a:rPr lang="en-US" sz="2000" i="1" baseline="-25000" dirty="0" err="1">
                <a:latin typeface="Libertinus Serif" pitchFamily="50" charset="0"/>
                <a:ea typeface="Libertinus Serif" pitchFamily="50" charset="0"/>
                <a:cs typeface="Libertinus Serif" pitchFamily="50" charset="0"/>
              </a:rPr>
              <a:t>yy</a:t>
            </a:r>
            <a:endParaRPr lang="en-US" i="1" baseline="-25000" dirty="0">
              <a:latin typeface="Libertinus Serif" pitchFamily="50" charset="0"/>
              <a:ea typeface="Libertinus Serif" pitchFamily="50" charset="0"/>
              <a:cs typeface="Libertinus Serif" pitchFamily="50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2D06822-CCA6-4208-9B52-A64D4CA5412C}"/>
              </a:ext>
            </a:extLst>
          </p:cNvPr>
          <p:cNvSpPr txBox="1"/>
          <p:nvPr/>
        </p:nvSpPr>
        <p:spPr>
          <a:xfrm>
            <a:off x="2010757" y="1152852"/>
            <a:ext cx="4812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>
                <a:latin typeface="Libertinus Serif" pitchFamily="50" charset="0"/>
                <a:ea typeface="Libertinus Serif" pitchFamily="50" charset="0"/>
                <a:cs typeface="Libertinus Serif" pitchFamily="50" charset="0"/>
              </a:rPr>
              <a:t>T</a:t>
            </a:r>
            <a:r>
              <a:rPr lang="en-US" sz="2000" i="1" baseline="-25000" dirty="0" err="1">
                <a:latin typeface="Libertinus Serif" pitchFamily="50" charset="0"/>
                <a:ea typeface="Libertinus Serif" pitchFamily="50" charset="0"/>
                <a:cs typeface="Libertinus Serif" pitchFamily="50" charset="0"/>
              </a:rPr>
              <a:t>xz</a:t>
            </a:r>
            <a:endParaRPr lang="en-US" i="1" baseline="-25000" dirty="0">
              <a:latin typeface="Libertinus Serif" pitchFamily="50" charset="0"/>
              <a:ea typeface="Libertinus Serif" pitchFamily="50" charset="0"/>
              <a:cs typeface="Libertinus Serif" pitchFamily="50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8D3507B-7B8C-4567-80C3-69141B8A9FD6}"/>
              </a:ext>
            </a:extLst>
          </p:cNvPr>
          <p:cNvSpPr txBox="1"/>
          <p:nvPr/>
        </p:nvSpPr>
        <p:spPr>
          <a:xfrm>
            <a:off x="2648891" y="549226"/>
            <a:ext cx="4812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>
                <a:latin typeface="Libertinus Serif" pitchFamily="50" charset="0"/>
                <a:ea typeface="Libertinus Serif" pitchFamily="50" charset="0"/>
                <a:cs typeface="Libertinus Serif" pitchFamily="50" charset="0"/>
              </a:rPr>
              <a:t>T</a:t>
            </a:r>
            <a:r>
              <a:rPr lang="en-US" sz="2000" i="1" baseline="-25000" dirty="0" err="1">
                <a:latin typeface="Libertinus Serif" pitchFamily="50" charset="0"/>
                <a:ea typeface="Libertinus Serif" pitchFamily="50" charset="0"/>
                <a:cs typeface="Libertinus Serif" pitchFamily="50" charset="0"/>
              </a:rPr>
              <a:t>zz</a:t>
            </a:r>
            <a:endParaRPr lang="en-US" i="1" baseline="-25000" dirty="0">
              <a:latin typeface="Libertinus Serif" pitchFamily="50" charset="0"/>
              <a:ea typeface="Libertinus Serif" pitchFamily="50" charset="0"/>
              <a:cs typeface="Libertinus Serif" pitchFamily="50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BF024E8-2668-468D-A794-D638502792DA}"/>
              </a:ext>
            </a:extLst>
          </p:cNvPr>
          <p:cNvSpPr txBox="1"/>
          <p:nvPr/>
        </p:nvSpPr>
        <p:spPr>
          <a:xfrm>
            <a:off x="3168598" y="1078450"/>
            <a:ext cx="486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>
                <a:latin typeface="Libertinus Serif" pitchFamily="50" charset="0"/>
                <a:ea typeface="Libertinus Serif" pitchFamily="50" charset="0"/>
                <a:cs typeface="Libertinus Serif" pitchFamily="50" charset="0"/>
              </a:rPr>
              <a:t>T</a:t>
            </a:r>
            <a:r>
              <a:rPr lang="en-US" sz="2000" i="1" baseline="-25000" dirty="0" err="1">
                <a:latin typeface="Libertinus Serif" pitchFamily="50" charset="0"/>
                <a:ea typeface="Libertinus Serif" pitchFamily="50" charset="0"/>
                <a:cs typeface="Libertinus Serif" pitchFamily="50" charset="0"/>
              </a:rPr>
              <a:t>yz</a:t>
            </a:r>
            <a:endParaRPr lang="en-US" i="1" baseline="-25000" dirty="0">
              <a:latin typeface="Libertinus Serif" pitchFamily="50" charset="0"/>
              <a:ea typeface="Libertinus Serif" pitchFamily="50" charset="0"/>
              <a:cs typeface="Libertinus Serif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830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</TotalTime>
  <Words>12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Libertinus Serif</vt:lpstr>
      <vt:lpstr>Office Theme</vt:lpstr>
      <vt:lpstr>PowerPoint Presentation</vt:lpstr>
    </vt:vector>
  </TitlesOfParts>
  <Company>UOIT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MacMillan</dc:creator>
  <cp:lastModifiedBy>Joseph Macmillan</cp:lastModifiedBy>
  <cp:revision>20</cp:revision>
  <dcterms:created xsi:type="dcterms:W3CDTF">2018-05-24T14:13:34Z</dcterms:created>
  <dcterms:modified xsi:type="dcterms:W3CDTF">2022-05-27T13:55:13Z</dcterms:modified>
</cp:coreProperties>
</file>