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14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669469" y="-25605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483893" y="654509"/>
            <a:ext cx="2347415" cy="234741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57600" y="92676"/>
            <a:ext cx="0" cy="173554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4520821" y="955897"/>
            <a:ext cx="0" cy="173554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58672" y="1794230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7" name="Straight Connector 6"/>
          <p:cNvCxnSpPr>
            <a:endCxn id="2" idx="7"/>
          </p:cNvCxnSpPr>
          <p:nvPr/>
        </p:nvCxnSpPr>
        <p:spPr>
          <a:xfrm flipV="1">
            <a:off x="3653051" y="998280"/>
            <a:ext cx="834486" cy="825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8255" y="1226307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3940" y="309349"/>
            <a:ext cx="1551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940" y="1300328"/>
            <a:ext cx="1551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3940" y="2291307"/>
            <a:ext cx="1551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3940" y="3282286"/>
            <a:ext cx="1551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5629" y="620173"/>
            <a:ext cx="3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11</cp:revision>
  <dcterms:created xsi:type="dcterms:W3CDTF">2018-05-24T14:13:34Z</dcterms:created>
  <dcterms:modified xsi:type="dcterms:W3CDTF">2019-07-05T15:22:44Z</dcterms:modified>
</cp:coreProperties>
</file>