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4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958364" y="23694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42715" y="486479"/>
            <a:ext cx="0" cy="173554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3210485" y="1349722"/>
            <a:ext cx="0" cy="173554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84667" y="2070361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87817" y="192027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α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1527620" y="722168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77445" y="2890808"/>
            <a:ext cx="3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BF234-C4CD-4657-86A3-27A397F0B487}"/>
              </a:ext>
            </a:extLst>
          </p:cNvPr>
          <p:cNvCxnSpPr>
            <a:cxnSpLocks/>
          </p:cNvCxnSpPr>
          <p:nvPr/>
        </p:nvCxnSpPr>
        <p:spPr>
          <a:xfrm flipV="1">
            <a:off x="1527620" y="1045678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F79F6-0BBF-416C-A9BA-54E88A7AB6A5}"/>
              </a:ext>
            </a:extLst>
          </p:cNvPr>
          <p:cNvCxnSpPr>
            <a:cxnSpLocks/>
          </p:cNvCxnSpPr>
          <p:nvPr/>
        </p:nvCxnSpPr>
        <p:spPr>
          <a:xfrm flipV="1">
            <a:off x="1527620" y="1369188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3E079C-18E5-41E2-AECF-372E2901664F}"/>
              </a:ext>
            </a:extLst>
          </p:cNvPr>
          <p:cNvCxnSpPr>
            <a:cxnSpLocks/>
          </p:cNvCxnSpPr>
          <p:nvPr/>
        </p:nvCxnSpPr>
        <p:spPr>
          <a:xfrm flipV="1">
            <a:off x="1527620" y="1692698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C823A6-3777-4C65-8DC0-17E5B984902B}"/>
              </a:ext>
            </a:extLst>
          </p:cNvPr>
          <p:cNvCxnSpPr>
            <a:cxnSpLocks/>
          </p:cNvCxnSpPr>
          <p:nvPr/>
        </p:nvCxnSpPr>
        <p:spPr>
          <a:xfrm flipV="1">
            <a:off x="1527620" y="2016208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1E564-B944-4698-B693-55271D51584D}"/>
              </a:ext>
            </a:extLst>
          </p:cNvPr>
          <p:cNvCxnSpPr>
            <a:cxnSpLocks/>
          </p:cNvCxnSpPr>
          <p:nvPr/>
        </p:nvCxnSpPr>
        <p:spPr>
          <a:xfrm flipV="1">
            <a:off x="1527620" y="2339717"/>
            <a:ext cx="1931113" cy="92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6AC8B68D-DFA1-4D27-B082-C524AA4908ED}"/>
              </a:ext>
            </a:extLst>
          </p:cNvPr>
          <p:cNvSpPr/>
          <p:nvPr/>
        </p:nvSpPr>
        <p:spPr>
          <a:xfrm rot="1501442">
            <a:off x="2556819" y="1963061"/>
            <a:ext cx="366666" cy="423485"/>
          </a:xfrm>
          <a:prstGeom prst="arc">
            <a:avLst>
              <a:gd name="adj1" fmla="val 16200000"/>
              <a:gd name="adj2" fmla="val 20839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12</cp:revision>
  <dcterms:created xsi:type="dcterms:W3CDTF">2018-05-24T14:13:34Z</dcterms:created>
  <dcterms:modified xsi:type="dcterms:W3CDTF">2022-06-09T19:39:28Z</dcterms:modified>
</cp:coreProperties>
</file>