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148" d="100"/>
          <a:sy n="148" d="100"/>
        </p:scale>
        <p:origin x="255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9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7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0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1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4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3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2380BA99-672B-4FBF-B1C4-54F752ECFAF3}"/>
              </a:ext>
            </a:extLst>
          </p:cNvPr>
          <p:cNvSpPr txBox="1"/>
          <p:nvPr/>
        </p:nvSpPr>
        <p:spPr>
          <a:xfrm>
            <a:off x="4587138" y="11578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C</a:t>
            </a:r>
            <a:r>
              <a:rPr lang="en-US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(</a:t>
            </a:r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t</a:t>
            </a:r>
            <a:r>
              <a:rPr lang="en-US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)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46F23E-0624-4B24-BAA2-327DD89B0DED}"/>
              </a:ext>
            </a:extLst>
          </p:cNvPr>
          <p:cNvSpPr/>
          <p:nvPr/>
        </p:nvSpPr>
        <p:spPr>
          <a:xfrm>
            <a:off x="2410510" y="609204"/>
            <a:ext cx="2346760" cy="403198"/>
          </a:xfrm>
          <a:custGeom>
            <a:avLst/>
            <a:gdLst>
              <a:gd name="connsiteX0" fmla="*/ 2902011 w 2904236"/>
              <a:gd name="connsiteY0" fmla="*/ 494816 h 871783"/>
              <a:gd name="connsiteX1" fmla="*/ 950989 w 2904236"/>
              <a:gd name="connsiteY1" fmla="*/ 1402 h 871783"/>
              <a:gd name="connsiteX2" fmla="*/ 18482 w 2904236"/>
              <a:gd name="connsiteY2" fmla="*/ 363541 h 871783"/>
              <a:gd name="connsiteX3" fmla="*/ 539056 w 2904236"/>
              <a:gd name="connsiteY3" fmla="*/ 870535 h 871783"/>
              <a:gd name="connsiteX4" fmla="*/ 2902011 w 2904236"/>
              <a:gd name="connsiteY4" fmla="*/ 494816 h 871783"/>
              <a:gd name="connsiteX0" fmla="*/ 2902011 w 2902226"/>
              <a:gd name="connsiteY0" fmla="*/ 454339 h 831276"/>
              <a:gd name="connsiteX1" fmla="*/ 674859 w 2902226"/>
              <a:gd name="connsiteY1" fmla="*/ 1665 h 831276"/>
              <a:gd name="connsiteX2" fmla="*/ 18482 w 2902226"/>
              <a:gd name="connsiteY2" fmla="*/ 323064 h 831276"/>
              <a:gd name="connsiteX3" fmla="*/ 539056 w 2902226"/>
              <a:gd name="connsiteY3" fmla="*/ 830058 h 831276"/>
              <a:gd name="connsiteX4" fmla="*/ 2902011 w 2902226"/>
              <a:gd name="connsiteY4" fmla="*/ 454339 h 831276"/>
              <a:gd name="connsiteX0" fmla="*/ 2893842 w 2893854"/>
              <a:gd name="connsiteY0" fmla="*/ 454339 h 817748"/>
              <a:gd name="connsiteX1" fmla="*/ 666690 w 2893854"/>
              <a:gd name="connsiteY1" fmla="*/ 1665 h 817748"/>
              <a:gd name="connsiteX2" fmla="*/ 10313 w 2893854"/>
              <a:gd name="connsiteY2" fmla="*/ 323064 h 817748"/>
              <a:gd name="connsiteX3" fmla="*/ 698376 w 2893854"/>
              <a:gd name="connsiteY3" fmla="*/ 816478 h 817748"/>
              <a:gd name="connsiteX4" fmla="*/ 2893842 w 2893854"/>
              <a:gd name="connsiteY4" fmla="*/ 454339 h 817748"/>
              <a:gd name="connsiteX0" fmla="*/ 2893842 w 2893854"/>
              <a:gd name="connsiteY0" fmla="*/ 452739 h 816148"/>
              <a:gd name="connsiteX1" fmla="*/ 666690 w 2893854"/>
              <a:gd name="connsiteY1" fmla="*/ 65 h 816148"/>
              <a:gd name="connsiteX2" fmla="*/ 10313 w 2893854"/>
              <a:gd name="connsiteY2" fmla="*/ 321464 h 816148"/>
              <a:gd name="connsiteX3" fmla="*/ 698376 w 2893854"/>
              <a:gd name="connsiteY3" fmla="*/ 814878 h 816148"/>
              <a:gd name="connsiteX4" fmla="*/ 2893842 w 2893854"/>
              <a:gd name="connsiteY4" fmla="*/ 452739 h 816148"/>
              <a:gd name="connsiteX0" fmla="*/ 2893842 w 2893854"/>
              <a:gd name="connsiteY0" fmla="*/ 452739 h 814954"/>
              <a:gd name="connsiteX1" fmla="*/ 666690 w 2893854"/>
              <a:gd name="connsiteY1" fmla="*/ 65 h 814954"/>
              <a:gd name="connsiteX2" fmla="*/ 10313 w 2893854"/>
              <a:gd name="connsiteY2" fmla="*/ 321464 h 814954"/>
              <a:gd name="connsiteX3" fmla="*/ 698376 w 2893854"/>
              <a:gd name="connsiteY3" fmla="*/ 814878 h 814954"/>
              <a:gd name="connsiteX4" fmla="*/ 2893842 w 2893854"/>
              <a:gd name="connsiteY4" fmla="*/ 452739 h 814954"/>
              <a:gd name="connsiteX0" fmla="*/ 2893842 w 2893854"/>
              <a:gd name="connsiteY0" fmla="*/ 452739 h 815056"/>
              <a:gd name="connsiteX1" fmla="*/ 666690 w 2893854"/>
              <a:gd name="connsiteY1" fmla="*/ 65 h 815056"/>
              <a:gd name="connsiteX2" fmla="*/ 10313 w 2893854"/>
              <a:gd name="connsiteY2" fmla="*/ 321464 h 815056"/>
              <a:gd name="connsiteX3" fmla="*/ 698376 w 2893854"/>
              <a:gd name="connsiteY3" fmla="*/ 814878 h 815056"/>
              <a:gd name="connsiteX4" fmla="*/ 2893842 w 2893854"/>
              <a:gd name="connsiteY4" fmla="*/ 452739 h 815056"/>
              <a:gd name="connsiteX0" fmla="*/ 2889510 w 2889522"/>
              <a:gd name="connsiteY0" fmla="*/ 452747 h 814974"/>
              <a:gd name="connsiteX1" fmla="*/ 662358 w 2889522"/>
              <a:gd name="connsiteY1" fmla="*/ 73 h 814974"/>
              <a:gd name="connsiteX2" fmla="*/ 10507 w 2889522"/>
              <a:gd name="connsiteY2" fmla="*/ 421060 h 814974"/>
              <a:gd name="connsiteX3" fmla="*/ 694044 w 2889522"/>
              <a:gd name="connsiteY3" fmla="*/ 814886 h 814974"/>
              <a:gd name="connsiteX4" fmla="*/ 2889510 w 2889522"/>
              <a:gd name="connsiteY4" fmla="*/ 452747 h 814974"/>
              <a:gd name="connsiteX0" fmla="*/ 2895532 w 2895544"/>
              <a:gd name="connsiteY0" fmla="*/ 452747 h 814974"/>
              <a:gd name="connsiteX1" fmla="*/ 668380 w 2895544"/>
              <a:gd name="connsiteY1" fmla="*/ 73 h 814974"/>
              <a:gd name="connsiteX2" fmla="*/ 16529 w 2895544"/>
              <a:gd name="connsiteY2" fmla="*/ 421060 h 814974"/>
              <a:gd name="connsiteX3" fmla="*/ 700066 w 2895544"/>
              <a:gd name="connsiteY3" fmla="*/ 814886 h 814974"/>
              <a:gd name="connsiteX4" fmla="*/ 2895532 w 2895544"/>
              <a:gd name="connsiteY4" fmla="*/ 452747 h 814974"/>
              <a:gd name="connsiteX0" fmla="*/ 2895532 w 2895544"/>
              <a:gd name="connsiteY0" fmla="*/ 452757 h 814984"/>
              <a:gd name="connsiteX1" fmla="*/ 668380 w 2895544"/>
              <a:gd name="connsiteY1" fmla="*/ 83 h 814984"/>
              <a:gd name="connsiteX2" fmla="*/ 16529 w 2895544"/>
              <a:gd name="connsiteY2" fmla="*/ 421070 h 814984"/>
              <a:gd name="connsiteX3" fmla="*/ 700066 w 2895544"/>
              <a:gd name="connsiteY3" fmla="*/ 814896 h 814984"/>
              <a:gd name="connsiteX4" fmla="*/ 2895532 w 2895544"/>
              <a:gd name="connsiteY4" fmla="*/ 452757 h 814984"/>
              <a:gd name="connsiteX0" fmla="*/ 2879063 w 2879075"/>
              <a:gd name="connsiteY0" fmla="*/ 452757 h 814984"/>
              <a:gd name="connsiteX1" fmla="*/ 651911 w 2879075"/>
              <a:gd name="connsiteY1" fmla="*/ 83 h 814984"/>
              <a:gd name="connsiteX2" fmla="*/ 60 w 2879075"/>
              <a:gd name="connsiteY2" fmla="*/ 421070 h 814984"/>
              <a:gd name="connsiteX3" fmla="*/ 683597 w 2879075"/>
              <a:gd name="connsiteY3" fmla="*/ 814896 h 814984"/>
              <a:gd name="connsiteX4" fmla="*/ 2879063 w 2879075"/>
              <a:gd name="connsiteY4" fmla="*/ 452757 h 814984"/>
              <a:gd name="connsiteX0" fmla="*/ 2879063 w 2926030"/>
              <a:gd name="connsiteY0" fmla="*/ 452757 h 817961"/>
              <a:gd name="connsiteX1" fmla="*/ 651911 w 2926030"/>
              <a:gd name="connsiteY1" fmla="*/ 83 h 817961"/>
              <a:gd name="connsiteX2" fmla="*/ 60 w 2926030"/>
              <a:gd name="connsiteY2" fmla="*/ 421070 h 817961"/>
              <a:gd name="connsiteX3" fmla="*/ 683597 w 2926030"/>
              <a:gd name="connsiteY3" fmla="*/ 814896 h 817961"/>
              <a:gd name="connsiteX4" fmla="*/ 2879063 w 2926030"/>
              <a:gd name="connsiteY4" fmla="*/ 452757 h 817961"/>
              <a:gd name="connsiteX0" fmla="*/ 2879063 w 2885546"/>
              <a:gd name="connsiteY0" fmla="*/ 452757 h 814951"/>
              <a:gd name="connsiteX1" fmla="*/ 651911 w 2885546"/>
              <a:gd name="connsiteY1" fmla="*/ 83 h 814951"/>
              <a:gd name="connsiteX2" fmla="*/ 60 w 2885546"/>
              <a:gd name="connsiteY2" fmla="*/ 421070 h 814951"/>
              <a:gd name="connsiteX3" fmla="*/ 683597 w 2885546"/>
              <a:gd name="connsiteY3" fmla="*/ 814896 h 814951"/>
              <a:gd name="connsiteX4" fmla="*/ 2879063 w 2885546"/>
              <a:gd name="connsiteY4" fmla="*/ 452757 h 814951"/>
              <a:gd name="connsiteX0" fmla="*/ 2879063 w 2885128"/>
              <a:gd name="connsiteY0" fmla="*/ 452757 h 814952"/>
              <a:gd name="connsiteX1" fmla="*/ 651911 w 2885128"/>
              <a:gd name="connsiteY1" fmla="*/ 83 h 814952"/>
              <a:gd name="connsiteX2" fmla="*/ 60 w 2885128"/>
              <a:gd name="connsiteY2" fmla="*/ 421070 h 814952"/>
              <a:gd name="connsiteX3" fmla="*/ 683597 w 2885128"/>
              <a:gd name="connsiteY3" fmla="*/ 814896 h 814952"/>
              <a:gd name="connsiteX4" fmla="*/ 2879063 w 2885128"/>
              <a:gd name="connsiteY4" fmla="*/ 452757 h 814952"/>
              <a:gd name="connsiteX0" fmla="*/ 2890493 w 2896529"/>
              <a:gd name="connsiteY0" fmla="*/ 455630 h 814979"/>
              <a:gd name="connsiteX1" fmla="*/ 651911 w 2896529"/>
              <a:gd name="connsiteY1" fmla="*/ 99 h 814979"/>
              <a:gd name="connsiteX2" fmla="*/ 60 w 2896529"/>
              <a:gd name="connsiteY2" fmla="*/ 421086 h 814979"/>
              <a:gd name="connsiteX3" fmla="*/ 683597 w 2896529"/>
              <a:gd name="connsiteY3" fmla="*/ 814912 h 814979"/>
              <a:gd name="connsiteX4" fmla="*/ 2890493 w 2896529"/>
              <a:gd name="connsiteY4" fmla="*/ 455630 h 814979"/>
              <a:gd name="connsiteX0" fmla="*/ 2890493 w 2893594"/>
              <a:gd name="connsiteY0" fmla="*/ 455630 h 814978"/>
              <a:gd name="connsiteX1" fmla="*/ 651911 w 2893594"/>
              <a:gd name="connsiteY1" fmla="*/ 99 h 814978"/>
              <a:gd name="connsiteX2" fmla="*/ 60 w 2893594"/>
              <a:gd name="connsiteY2" fmla="*/ 421086 h 814978"/>
              <a:gd name="connsiteX3" fmla="*/ 683597 w 2893594"/>
              <a:gd name="connsiteY3" fmla="*/ 814912 h 814978"/>
              <a:gd name="connsiteX4" fmla="*/ 2890493 w 2893594"/>
              <a:gd name="connsiteY4" fmla="*/ 455630 h 81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594" h="814978">
                <a:moveTo>
                  <a:pt x="2890493" y="455630"/>
                </a:moveTo>
                <a:cubicBezTo>
                  <a:pt x="2979340" y="461344"/>
                  <a:pt x="1133650" y="5856"/>
                  <a:pt x="651911" y="99"/>
                </a:cubicBezTo>
                <a:cubicBezTo>
                  <a:pt x="170172" y="-5658"/>
                  <a:pt x="-3713" y="240017"/>
                  <a:pt x="60" y="421086"/>
                </a:cubicBezTo>
                <a:cubicBezTo>
                  <a:pt x="-694" y="642896"/>
                  <a:pt x="201858" y="809155"/>
                  <a:pt x="683597" y="814912"/>
                </a:cubicBezTo>
                <a:cubicBezTo>
                  <a:pt x="1165336" y="820669"/>
                  <a:pt x="2801646" y="449916"/>
                  <a:pt x="2890493" y="45563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4C46A9-C39A-4F53-9844-82E02EE4BEE9}"/>
              </a:ext>
            </a:extLst>
          </p:cNvPr>
          <p:cNvSpPr/>
          <p:nvPr/>
        </p:nvSpPr>
        <p:spPr>
          <a:xfrm>
            <a:off x="350619" y="2165479"/>
            <a:ext cx="4842934" cy="136263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04DA1AE-8E4D-41AA-B159-D0FB7CD363CD}"/>
              </a:ext>
            </a:extLst>
          </p:cNvPr>
          <p:cNvSpPr/>
          <p:nvPr/>
        </p:nvSpPr>
        <p:spPr>
          <a:xfrm>
            <a:off x="686298" y="2645198"/>
            <a:ext cx="2346760" cy="403198"/>
          </a:xfrm>
          <a:custGeom>
            <a:avLst/>
            <a:gdLst>
              <a:gd name="connsiteX0" fmla="*/ 2902011 w 2904236"/>
              <a:gd name="connsiteY0" fmla="*/ 494816 h 871783"/>
              <a:gd name="connsiteX1" fmla="*/ 950989 w 2904236"/>
              <a:gd name="connsiteY1" fmla="*/ 1402 h 871783"/>
              <a:gd name="connsiteX2" fmla="*/ 18482 w 2904236"/>
              <a:gd name="connsiteY2" fmla="*/ 363541 h 871783"/>
              <a:gd name="connsiteX3" fmla="*/ 539056 w 2904236"/>
              <a:gd name="connsiteY3" fmla="*/ 870535 h 871783"/>
              <a:gd name="connsiteX4" fmla="*/ 2902011 w 2904236"/>
              <a:gd name="connsiteY4" fmla="*/ 494816 h 871783"/>
              <a:gd name="connsiteX0" fmla="*/ 2902011 w 2902226"/>
              <a:gd name="connsiteY0" fmla="*/ 454339 h 831276"/>
              <a:gd name="connsiteX1" fmla="*/ 674859 w 2902226"/>
              <a:gd name="connsiteY1" fmla="*/ 1665 h 831276"/>
              <a:gd name="connsiteX2" fmla="*/ 18482 w 2902226"/>
              <a:gd name="connsiteY2" fmla="*/ 323064 h 831276"/>
              <a:gd name="connsiteX3" fmla="*/ 539056 w 2902226"/>
              <a:gd name="connsiteY3" fmla="*/ 830058 h 831276"/>
              <a:gd name="connsiteX4" fmla="*/ 2902011 w 2902226"/>
              <a:gd name="connsiteY4" fmla="*/ 454339 h 831276"/>
              <a:gd name="connsiteX0" fmla="*/ 2893842 w 2893854"/>
              <a:gd name="connsiteY0" fmla="*/ 454339 h 817748"/>
              <a:gd name="connsiteX1" fmla="*/ 666690 w 2893854"/>
              <a:gd name="connsiteY1" fmla="*/ 1665 h 817748"/>
              <a:gd name="connsiteX2" fmla="*/ 10313 w 2893854"/>
              <a:gd name="connsiteY2" fmla="*/ 323064 h 817748"/>
              <a:gd name="connsiteX3" fmla="*/ 698376 w 2893854"/>
              <a:gd name="connsiteY3" fmla="*/ 816478 h 817748"/>
              <a:gd name="connsiteX4" fmla="*/ 2893842 w 2893854"/>
              <a:gd name="connsiteY4" fmla="*/ 454339 h 817748"/>
              <a:gd name="connsiteX0" fmla="*/ 2893842 w 2893854"/>
              <a:gd name="connsiteY0" fmla="*/ 452739 h 816148"/>
              <a:gd name="connsiteX1" fmla="*/ 666690 w 2893854"/>
              <a:gd name="connsiteY1" fmla="*/ 65 h 816148"/>
              <a:gd name="connsiteX2" fmla="*/ 10313 w 2893854"/>
              <a:gd name="connsiteY2" fmla="*/ 321464 h 816148"/>
              <a:gd name="connsiteX3" fmla="*/ 698376 w 2893854"/>
              <a:gd name="connsiteY3" fmla="*/ 814878 h 816148"/>
              <a:gd name="connsiteX4" fmla="*/ 2893842 w 2893854"/>
              <a:gd name="connsiteY4" fmla="*/ 452739 h 816148"/>
              <a:gd name="connsiteX0" fmla="*/ 2893842 w 2893854"/>
              <a:gd name="connsiteY0" fmla="*/ 452739 h 814954"/>
              <a:gd name="connsiteX1" fmla="*/ 666690 w 2893854"/>
              <a:gd name="connsiteY1" fmla="*/ 65 h 814954"/>
              <a:gd name="connsiteX2" fmla="*/ 10313 w 2893854"/>
              <a:gd name="connsiteY2" fmla="*/ 321464 h 814954"/>
              <a:gd name="connsiteX3" fmla="*/ 698376 w 2893854"/>
              <a:gd name="connsiteY3" fmla="*/ 814878 h 814954"/>
              <a:gd name="connsiteX4" fmla="*/ 2893842 w 2893854"/>
              <a:gd name="connsiteY4" fmla="*/ 452739 h 814954"/>
              <a:gd name="connsiteX0" fmla="*/ 2893842 w 2893854"/>
              <a:gd name="connsiteY0" fmla="*/ 452739 h 815056"/>
              <a:gd name="connsiteX1" fmla="*/ 666690 w 2893854"/>
              <a:gd name="connsiteY1" fmla="*/ 65 h 815056"/>
              <a:gd name="connsiteX2" fmla="*/ 10313 w 2893854"/>
              <a:gd name="connsiteY2" fmla="*/ 321464 h 815056"/>
              <a:gd name="connsiteX3" fmla="*/ 698376 w 2893854"/>
              <a:gd name="connsiteY3" fmla="*/ 814878 h 815056"/>
              <a:gd name="connsiteX4" fmla="*/ 2893842 w 2893854"/>
              <a:gd name="connsiteY4" fmla="*/ 452739 h 815056"/>
              <a:gd name="connsiteX0" fmla="*/ 2889510 w 2889522"/>
              <a:gd name="connsiteY0" fmla="*/ 452747 h 814974"/>
              <a:gd name="connsiteX1" fmla="*/ 662358 w 2889522"/>
              <a:gd name="connsiteY1" fmla="*/ 73 h 814974"/>
              <a:gd name="connsiteX2" fmla="*/ 10507 w 2889522"/>
              <a:gd name="connsiteY2" fmla="*/ 421060 h 814974"/>
              <a:gd name="connsiteX3" fmla="*/ 694044 w 2889522"/>
              <a:gd name="connsiteY3" fmla="*/ 814886 h 814974"/>
              <a:gd name="connsiteX4" fmla="*/ 2889510 w 2889522"/>
              <a:gd name="connsiteY4" fmla="*/ 452747 h 814974"/>
              <a:gd name="connsiteX0" fmla="*/ 2895532 w 2895544"/>
              <a:gd name="connsiteY0" fmla="*/ 452747 h 814974"/>
              <a:gd name="connsiteX1" fmla="*/ 668380 w 2895544"/>
              <a:gd name="connsiteY1" fmla="*/ 73 h 814974"/>
              <a:gd name="connsiteX2" fmla="*/ 16529 w 2895544"/>
              <a:gd name="connsiteY2" fmla="*/ 421060 h 814974"/>
              <a:gd name="connsiteX3" fmla="*/ 700066 w 2895544"/>
              <a:gd name="connsiteY3" fmla="*/ 814886 h 814974"/>
              <a:gd name="connsiteX4" fmla="*/ 2895532 w 2895544"/>
              <a:gd name="connsiteY4" fmla="*/ 452747 h 814974"/>
              <a:gd name="connsiteX0" fmla="*/ 2895532 w 2895544"/>
              <a:gd name="connsiteY0" fmla="*/ 452757 h 814984"/>
              <a:gd name="connsiteX1" fmla="*/ 668380 w 2895544"/>
              <a:gd name="connsiteY1" fmla="*/ 83 h 814984"/>
              <a:gd name="connsiteX2" fmla="*/ 16529 w 2895544"/>
              <a:gd name="connsiteY2" fmla="*/ 421070 h 814984"/>
              <a:gd name="connsiteX3" fmla="*/ 700066 w 2895544"/>
              <a:gd name="connsiteY3" fmla="*/ 814896 h 814984"/>
              <a:gd name="connsiteX4" fmla="*/ 2895532 w 2895544"/>
              <a:gd name="connsiteY4" fmla="*/ 452757 h 814984"/>
              <a:gd name="connsiteX0" fmla="*/ 2879063 w 2879075"/>
              <a:gd name="connsiteY0" fmla="*/ 452757 h 814984"/>
              <a:gd name="connsiteX1" fmla="*/ 651911 w 2879075"/>
              <a:gd name="connsiteY1" fmla="*/ 83 h 814984"/>
              <a:gd name="connsiteX2" fmla="*/ 60 w 2879075"/>
              <a:gd name="connsiteY2" fmla="*/ 421070 h 814984"/>
              <a:gd name="connsiteX3" fmla="*/ 683597 w 2879075"/>
              <a:gd name="connsiteY3" fmla="*/ 814896 h 814984"/>
              <a:gd name="connsiteX4" fmla="*/ 2879063 w 2879075"/>
              <a:gd name="connsiteY4" fmla="*/ 452757 h 814984"/>
              <a:gd name="connsiteX0" fmla="*/ 2879063 w 2926030"/>
              <a:gd name="connsiteY0" fmla="*/ 452757 h 817961"/>
              <a:gd name="connsiteX1" fmla="*/ 651911 w 2926030"/>
              <a:gd name="connsiteY1" fmla="*/ 83 h 817961"/>
              <a:gd name="connsiteX2" fmla="*/ 60 w 2926030"/>
              <a:gd name="connsiteY2" fmla="*/ 421070 h 817961"/>
              <a:gd name="connsiteX3" fmla="*/ 683597 w 2926030"/>
              <a:gd name="connsiteY3" fmla="*/ 814896 h 817961"/>
              <a:gd name="connsiteX4" fmla="*/ 2879063 w 2926030"/>
              <a:gd name="connsiteY4" fmla="*/ 452757 h 817961"/>
              <a:gd name="connsiteX0" fmla="*/ 2879063 w 2885546"/>
              <a:gd name="connsiteY0" fmla="*/ 452757 h 814951"/>
              <a:gd name="connsiteX1" fmla="*/ 651911 w 2885546"/>
              <a:gd name="connsiteY1" fmla="*/ 83 h 814951"/>
              <a:gd name="connsiteX2" fmla="*/ 60 w 2885546"/>
              <a:gd name="connsiteY2" fmla="*/ 421070 h 814951"/>
              <a:gd name="connsiteX3" fmla="*/ 683597 w 2885546"/>
              <a:gd name="connsiteY3" fmla="*/ 814896 h 814951"/>
              <a:gd name="connsiteX4" fmla="*/ 2879063 w 2885546"/>
              <a:gd name="connsiteY4" fmla="*/ 452757 h 814951"/>
              <a:gd name="connsiteX0" fmla="*/ 2879063 w 2885128"/>
              <a:gd name="connsiteY0" fmla="*/ 452757 h 814952"/>
              <a:gd name="connsiteX1" fmla="*/ 651911 w 2885128"/>
              <a:gd name="connsiteY1" fmla="*/ 83 h 814952"/>
              <a:gd name="connsiteX2" fmla="*/ 60 w 2885128"/>
              <a:gd name="connsiteY2" fmla="*/ 421070 h 814952"/>
              <a:gd name="connsiteX3" fmla="*/ 683597 w 2885128"/>
              <a:gd name="connsiteY3" fmla="*/ 814896 h 814952"/>
              <a:gd name="connsiteX4" fmla="*/ 2879063 w 2885128"/>
              <a:gd name="connsiteY4" fmla="*/ 452757 h 814952"/>
              <a:gd name="connsiteX0" fmla="*/ 2890493 w 2896529"/>
              <a:gd name="connsiteY0" fmla="*/ 455630 h 814979"/>
              <a:gd name="connsiteX1" fmla="*/ 651911 w 2896529"/>
              <a:gd name="connsiteY1" fmla="*/ 99 h 814979"/>
              <a:gd name="connsiteX2" fmla="*/ 60 w 2896529"/>
              <a:gd name="connsiteY2" fmla="*/ 421086 h 814979"/>
              <a:gd name="connsiteX3" fmla="*/ 683597 w 2896529"/>
              <a:gd name="connsiteY3" fmla="*/ 814912 h 814979"/>
              <a:gd name="connsiteX4" fmla="*/ 2890493 w 2896529"/>
              <a:gd name="connsiteY4" fmla="*/ 455630 h 814979"/>
              <a:gd name="connsiteX0" fmla="*/ 2890493 w 2893594"/>
              <a:gd name="connsiteY0" fmla="*/ 455630 h 814978"/>
              <a:gd name="connsiteX1" fmla="*/ 651911 w 2893594"/>
              <a:gd name="connsiteY1" fmla="*/ 99 h 814978"/>
              <a:gd name="connsiteX2" fmla="*/ 60 w 2893594"/>
              <a:gd name="connsiteY2" fmla="*/ 421086 h 814978"/>
              <a:gd name="connsiteX3" fmla="*/ 683597 w 2893594"/>
              <a:gd name="connsiteY3" fmla="*/ 814912 h 814978"/>
              <a:gd name="connsiteX4" fmla="*/ 2890493 w 2893594"/>
              <a:gd name="connsiteY4" fmla="*/ 455630 h 81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594" h="814978">
                <a:moveTo>
                  <a:pt x="2890493" y="455630"/>
                </a:moveTo>
                <a:cubicBezTo>
                  <a:pt x="2979340" y="461344"/>
                  <a:pt x="1133650" y="5856"/>
                  <a:pt x="651911" y="99"/>
                </a:cubicBezTo>
                <a:cubicBezTo>
                  <a:pt x="170172" y="-5658"/>
                  <a:pt x="-3713" y="240017"/>
                  <a:pt x="60" y="421086"/>
                </a:cubicBezTo>
                <a:cubicBezTo>
                  <a:pt x="-694" y="642896"/>
                  <a:pt x="201858" y="809155"/>
                  <a:pt x="683597" y="814912"/>
                </a:cubicBezTo>
                <a:cubicBezTo>
                  <a:pt x="1165336" y="820669"/>
                  <a:pt x="2801646" y="449916"/>
                  <a:pt x="2890493" y="45563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102870" rIns="205740" bIns="1028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76CC3E2-1AA9-4F03-9BD8-CF8AB1AB68EB}"/>
              </a:ext>
            </a:extLst>
          </p:cNvPr>
          <p:cNvSpPr/>
          <p:nvPr/>
        </p:nvSpPr>
        <p:spPr>
          <a:xfrm>
            <a:off x="498666" y="2535730"/>
            <a:ext cx="589054" cy="592120"/>
          </a:xfrm>
          <a:custGeom>
            <a:avLst/>
            <a:gdLst>
              <a:gd name="connsiteX0" fmla="*/ 211655 w 612079"/>
              <a:gd name="connsiteY0" fmla="*/ 528703 h 528703"/>
              <a:gd name="connsiteX1" fmla="*/ 2479 w 612079"/>
              <a:gd name="connsiteY1" fmla="*/ 235856 h 528703"/>
              <a:gd name="connsiteX2" fmla="*/ 337161 w 612079"/>
              <a:gd name="connsiteY2" fmla="*/ 20703 h 528703"/>
              <a:gd name="connsiteX3" fmla="*/ 612079 w 612079"/>
              <a:gd name="connsiteY3" fmla="*/ 20703 h 528703"/>
              <a:gd name="connsiteX0" fmla="*/ 191490 w 591914"/>
              <a:gd name="connsiteY0" fmla="*/ 534218 h 534218"/>
              <a:gd name="connsiteX1" fmla="*/ 2920 w 591914"/>
              <a:gd name="connsiteY1" fmla="*/ 318644 h 534218"/>
              <a:gd name="connsiteX2" fmla="*/ 316996 w 591914"/>
              <a:gd name="connsiteY2" fmla="*/ 26218 h 534218"/>
              <a:gd name="connsiteX3" fmla="*/ 591914 w 591914"/>
              <a:gd name="connsiteY3" fmla="*/ 26218 h 534218"/>
              <a:gd name="connsiteX0" fmla="*/ 188650 w 589074"/>
              <a:gd name="connsiteY0" fmla="*/ 534218 h 534218"/>
              <a:gd name="connsiteX1" fmla="*/ 80 w 589074"/>
              <a:gd name="connsiteY1" fmla="*/ 318644 h 534218"/>
              <a:gd name="connsiteX2" fmla="*/ 314156 w 589074"/>
              <a:gd name="connsiteY2" fmla="*/ 26218 h 534218"/>
              <a:gd name="connsiteX3" fmla="*/ 589074 w 589074"/>
              <a:gd name="connsiteY3" fmla="*/ 26218 h 534218"/>
              <a:gd name="connsiteX0" fmla="*/ 188676 w 589100"/>
              <a:gd name="connsiteY0" fmla="*/ 534218 h 534218"/>
              <a:gd name="connsiteX1" fmla="*/ 106 w 589100"/>
              <a:gd name="connsiteY1" fmla="*/ 318644 h 534218"/>
              <a:gd name="connsiteX2" fmla="*/ 314182 w 589100"/>
              <a:gd name="connsiteY2" fmla="*/ 26218 h 534218"/>
              <a:gd name="connsiteX3" fmla="*/ 589100 w 589100"/>
              <a:gd name="connsiteY3" fmla="*/ 26218 h 534218"/>
              <a:gd name="connsiteX0" fmla="*/ 314784 w 588995"/>
              <a:gd name="connsiteY0" fmla="*/ 614067 h 614067"/>
              <a:gd name="connsiteX1" fmla="*/ 1 w 588995"/>
              <a:gd name="connsiteY1" fmla="*/ 318644 h 614067"/>
              <a:gd name="connsiteX2" fmla="*/ 314077 w 588995"/>
              <a:gd name="connsiteY2" fmla="*/ 26218 h 614067"/>
              <a:gd name="connsiteX3" fmla="*/ 588995 w 588995"/>
              <a:gd name="connsiteY3" fmla="*/ 26218 h 614067"/>
              <a:gd name="connsiteX0" fmla="*/ 314784 w 588995"/>
              <a:gd name="connsiteY0" fmla="*/ 614067 h 614067"/>
              <a:gd name="connsiteX1" fmla="*/ 1 w 588995"/>
              <a:gd name="connsiteY1" fmla="*/ 318644 h 614067"/>
              <a:gd name="connsiteX2" fmla="*/ 314077 w 588995"/>
              <a:gd name="connsiteY2" fmla="*/ 26218 h 614067"/>
              <a:gd name="connsiteX3" fmla="*/ 588995 w 588995"/>
              <a:gd name="connsiteY3" fmla="*/ 26218 h 614067"/>
              <a:gd name="connsiteX0" fmla="*/ 317132 w 591343"/>
              <a:gd name="connsiteY0" fmla="*/ 592120 h 592120"/>
              <a:gd name="connsiteX1" fmla="*/ 2349 w 591343"/>
              <a:gd name="connsiteY1" fmla="*/ 296697 h 592120"/>
              <a:gd name="connsiteX2" fmla="*/ 195364 w 591343"/>
              <a:gd name="connsiteY2" fmla="*/ 76393 h 592120"/>
              <a:gd name="connsiteX3" fmla="*/ 591343 w 591343"/>
              <a:gd name="connsiteY3" fmla="*/ 4271 h 592120"/>
              <a:gd name="connsiteX0" fmla="*/ 314843 w 589054"/>
              <a:gd name="connsiteY0" fmla="*/ 592120 h 592120"/>
              <a:gd name="connsiteX1" fmla="*/ 60 w 589054"/>
              <a:gd name="connsiteY1" fmla="*/ 296697 h 592120"/>
              <a:gd name="connsiteX2" fmla="*/ 193075 w 589054"/>
              <a:gd name="connsiteY2" fmla="*/ 76393 h 592120"/>
              <a:gd name="connsiteX3" fmla="*/ 589054 w 589054"/>
              <a:gd name="connsiteY3" fmla="*/ 4271 h 59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054" h="592120">
                <a:moveTo>
                  <a:pt x="314843" y="592120"/>
                </a:moveTo>
                <a:cubicBezTo>
                  <a:pt x="71008" y="508637"/>
                  <a:pt x="2867" y="387647"/>
                  <a:pt x="60" y="296697"/>
                </a:cubicBezTo>
                <a:cubicBezTo>
                  <a:pt x="-2747" y="205747"/>
                  <a:pt x="94909" y="125131"/>
                  <a:pt x="193075" y="76393"/>
                </a:cubicBezTo>
                <a:cubicBezTo>
                  <a:pt x="291241" y="27655"/>
                  <a:pt x="502395" y="-13659"/>
                  <a:pt x="589054" y="427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5C4B63-B0DF-4321-9A78-56A79C93D929}"/>
              </a:ext>
            </a:extLst>
          </p:cNvPr>
          <p:cNvSpPr/>
          <p:nvPr/>
        </p:nvSpPr>
        <p:spPr>
          <a:xfrm>
            <a:off x="2156519" y="164517"/>
            <a:ext cx="2751866" cy="136263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08D60-7A01-42C0-B9CF-F6F02901D3BD}"/>
              </a:ext>
            </a:extLst>
          </p:cNvPr>
          <p:cNvSpPr txBox="1"/>
          <p:nvPr/>
        </p:nvSpPr>
        <p:spPr>
          <a:xfrm>
            <a:off x="4600057" y="32053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C</a:t>
            </a:r>
            <a:r>
              <a:rPr lang="en-US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(</a:t>
            </a:r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t</a:t>
            </a:r>
            <a:r>
              <a:rPr lang="en-US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93C7D7-C80E-466F-A29C-43EF36EF1BAD}"/>
              </a:ext>
            </a:extLst>
          </p:cNvPr>
          <p:cNvSpPr txBox="1"/>
          <p:nvPr/>
        </p:nvSpPr>
        <p:spPr>
          <a:xfrm>
            <a:off x="787637" y="29431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Γ</a:t>
            </a:r>
            <a:endParaRPr lang="en-US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2FE942-CD4F-40EB-AF41-F3514045D181}"/>
              </a:ext>
            </a:extLst>
          </p:cNvPr>
          <p:cNvSpPr/>
          <p:nvPr/>
        </p:nvSpPr>
        <p:spPr>
          <a:xfrm flipH="1">
            <a:off x="4264378" y="2488843"/>
            <a:ext cx="535724" cy="369332"/>
          </a:xfrm>
          <a:custGeom>
            <a:avLst/>
            <a:gdLst>
              <a:gd name="connsiteX0" fmla="*/ 211655 w 612079"/>
              <a:gd name="connsiteY0" fmla="*/ 528703 h 528703"/>
              <a:gd name="connsiteX1" fmla="*/ 2479 w 612079"/>
              <a:gd name="connsiteY1" fmla="*/ 235856 h 528703"/>
              <a:gd name="connsiteX2" fmla="*/ 337161 w 612079"/>
              <a:gd name="connsiteY2" fmla="*/ 20703 h 528703"/>
              <a:gd name="connsiteX3" fmla="*/ 612079 w 612079"/>
              <a:gd name="connsiteY3" fmla="*/ 20703 h 528703"/>
              <a:gd name="connsiteX0" fmla="*/ 191490 w 591914"/>
              <a:gd name="connsiteY0" fmla="*/ 534218 h 534218"/>
              <a:gd name="connsiteX1" fmla="*/ 2920 w 591914"/>
              <a:gd name="connsiteY1" fmla="*/ 318644 h 534218"/>
              <a:gd name="connsiteX2" fmla="*/ 316996 w 591914"/>
              <a:gd name="connsiteY2" fmla="*/ 26218 h 534218"/>
              <a:gd name="connsiteX3" fmla="*/ 591914 w 591914"/>
              <a:gd name="connsiteY3" fmla="*/ 26218 h 534218"/>
              <a:gd name="connsiteX0" fmla="*/ 188650 w 589074"/>
              <a:gd name="connsiteY0" fmla="*/ 534218 h 534218"/>
              <a:gd name="connsiteX1" fmla="*/ 80 w 589074"/>
              <a:gd name="connsiteY1" fmla="*/ 318644 h 534218"/>
              <a:gd name="connsiteX2" fmla="*/ 314156 w 589074"/>
              <a:gd name="connsiteY2" fmla="*/ 26218 h 534218"/>
              <a:gd name="connsiteX3" fmla="*/ 589074 w 589074"/>
              <a:gd name="connsiteY3" fmla="*/ 26218 h 534218"/>
              <a:gd name="connsiteX0" fmla="*/ 188676 w 589100"/>
              <a:gd name="connsiteY0" fmla="*/ 534218 h 534218"/>
              <a:gd name="connsiteX1" fmla="*/ 106 w 589100"/>
              <a:gd name="connsiteY1" fmla="*/ 318644 h 534218"/>
              <a:gd name="connsiteX2" fmla="*/ 314182 w 589100"/>
              <a:gd name="connsiteY2" fmla="*/ 26218 h 534218"/>
              <a:gd name="connsiteX3" fmla="*/ 589100 w 589100"/>
              <a:gd name="connsiteY3" fmla="*/ 26218 h 534218"/>
              <a:gd name="connsiteX0" fmla="*/ 314784 w 588995"/>
              <a:gd name="connsiteY0" fmla="*/ 614067 h 614067"/>
              <a:gd name="connsiteX1" fmla="*/ 1 w 588995"/>
              <a:gd name="connsiteY1" fmla="*/ 318644 h 614067"/>
              <a:gd name="connsiteX2" fmla="*/ 314077 w 588995"/>
              <a:gd name="connsiteY2" fmla="*/ 26218 h 614067"/>
              <a:gd name="connsiteX3" fmla="*/ 588995 w 588995"/>
              <a:gd name="connsiteY3" fmla="*/ 26218 h 614067"/>
              <a:gd name="connsiteX0" fmla="*/ 314784 w 588995"/>
              <a:gd name="connsiteY0" fmla="*/ 614067 h 614067"/>
              <a:gd name="connsiteX1" fmla="*/ 1 w 588995"/>
              <a:gd name="connsiteY1" fmla="*/ 318644 h 614067"/>
              <a:gd name="connsiteX2" fmla="*/ 314077 w 588995"/>
              <a:gd name="connsiteY2" fmla="*/ 26218 h 614067"/>
              <a:gd name="connsiteX3" fmla="*/ 588995 w 588995"/>
              <a:gd name="connsiteY3" fmla="*/ 26218 h 614067"/>
              <a:gd name="connsiteX0" fmla="*/ 317132 w 591343"/>
              <a:gd name="connsiteY0" fmla="*/ 592120 h 592120"/>
              <a:gd name="connsiteX1" fmla="*/ 2349 w 591343"/>
              <a:gd name="connsiteY1" fmla="*/ 296697 h 592120"/>
              <a:gd name="connsiteX2" fmla="*/ 195364 w 591343"/>
              <a:gd name="connsiteY2" fmla="*/ 76393 h 592120"/>
              <a:gd name="connsiteX3" fmla="*/ 591343 w 591343"/>
              <a:gd name="connsiteY3" fmla="*/ 4271 h 592120"/>
              <a:gd name="connsiteX0" fmla="*/ 314843 w 589054"/>
              <a:gd name="connsiteY0" fmla="*/ 592120 h 592120"/>
              <a:gd name="connsiteX1" fmla="*/ 60 w 589054"/>
              <a:gd name="connsiteY1" fmla="*/ 296697 h 592120"/>
              <a:gd name="connsiteX2" fmla="*/ 193075 w 589054"/>
              <a:gd name="connsiteY2" fmla="*/ 76393 h 592120"/>
              <a:gd name="connsiteX3" fmla="*/ 589054 w 589054"/>
              <a:gd name="connsiteY3" fmla="*/ 4271 h 59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054" h="592120">
                <a:moveTo>
                  <a:pt x="314843" y="592120"/>
                </a:moveTo>
                <a:cubicBezTo>
                  <a:pt x="71008" y="508637"/>
                  <a:pt x="2867" y="387647"/>
                  <a:pt x="60" y="296697"/>
                </a:cubicBezTo>
                <a:cubicBezTo>
                  <a:pt x="-2747" y="205747"/>
                  <a:pt x="94909" y="125131"/>
                  <a:pt x="193075" y="76393"/>
                </a:cubicBezTo>
                <a:cubicBezTo>
                  <a:pt x="291241" y="27655"/>
                  <a:pt x="502395" y="-13659"/>
                  <a:pt x="589054" y="427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D1DA6B-7346-4490-8F01-67B0CBADE871}"/>
              </a:ext>
            </a:extLst>
          </p:cNvPr>
          <p:cNvCxnSpPr>
            <a:cxnSpLocks/>
            <a:stCxn id="20" idx="0"/>
            <a:endCxn id="29" idx="0"/>
          </p:cNvCxnSpPr>
          <p:nvPr/>
        </p:nvCxnSpPr>
        <p:spPr>
          <a:xfrm flipV="1">
            <a:off x="3030543" y="2858175"/>
            <a:ext cx="1483220" cy="124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D6BCFA-A0F5-443C-9E9A-79AE0478898F}"/>
              </a:ext>
            </a:extLst>
          </p:cNvPr>
          <p:cNvSpPr txBox="1"/>
          <p:nvPr/>
        </p:nvSpPr>
        <p:spPr>
          <a:xfrm>
            <a:off x="4678604" y="263914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-</a:t>
            </a:r>
            <a:r>
              <a:rPr lang="el-GR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Γ</a:t>
            </a:r>
            <a:endParaRPr lang="en-US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Libertinus Serif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18</cp:revision>
  <dcterms:created xsi:type="dcterms:W3CDTF">2018-05-24T14:13:34Z</dcterms:created>
  <dcterms:modified xsi:type="dcterms:W3CDTF">2022-06-25T14:37:19Z</dcterms:modified>
</cp:coreProperties>
</file>