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4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E26941-39CE-4093-8BE5-CB85D1D11B80}"/>
              </a:ext>
            </a:extLst>
          </p:cNvPr>
          <p:cNvSpPr/>
          <p:nvPr/>
        </p:nvSpPr>
        <p:spPr>
          <a:xfrm>
            <a:off x="162962" y="414050"/>
            <a:ext cx="5015618" cy="29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851270-D7AC-424A-87FD-DD5B77CC86E9}"/>
              </a:ext>
            </a:extLst>
          </p:cNvPr>
          <p:cNvSpPr/>
          <p:nvPr/>
        </p:nvSpPr>
        <p:spPr>
          <a:xfrm>
            <a:off x="1080239" y="936649"/>
            <a:ext cx="2099440" cy="2099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19750" y="272390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129959" y="414051"/>
            <a:ext cx="0" cy="298099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2963" y="1986369"/>
            <a:ext cx="5015617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5118" y="1945169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2419833" y="2058246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c</a:t>
            </a:r>
            <a:r>
              <a:rPr lang="en-US" baseline="-25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1</a:t>
            </a:r>
            <a:endParaRPr lang="en-US" sz="4000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77D5C-E9B5-4730-9552-D01BC52DFB60}"/>
              </a:ext>
            </a:extLst>
          </p:cNvPr>
          <p:cNvCxnSpPr>
            <a:cxnSpLocks/>
            <a:endCxn id="8" idx="1"/>
          </p:cNvCxnSpPr>
          <p:nvPr/>
        </p:nvCxnSpPr>
        <p:spPr>
          <a:xfrm flipH="1" flipV="1">
            <a:off x="1387695" y="1244105"/>
            <a:ext cx="742264" cy="74226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7FB3DF-43FF-4E02-9DB6-351F0E39FD14}"/>
              </a:ext>
            </a:extLst>
          </p:cNvPr>
          <p:cNvSpPr txBox="1"/>
          <p:nvPr/>
        </p:nvSpPr>
        <p:spPr>
          <a:xfrm>
            <a:off x="1423973" y="14376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a</a:t>
            </a:r>
            <a:endParaRPr lang="en-US" sz="4000" i="1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2A32A7-2823-4284-B302-CA5DAD8402D4}"/>
              </a:ext>
            </a:extLst>
          </p:cNvPr>
          <p:cNvSpPr txBox="1"/>
          <p:nvPr/>
        </p:nvSpPr>
        <p:spPr>
          <a:xfrm>
            <a:off x="4062798" y="2079887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c</a:t>
            </a:r>
            <a:r>
              <a:rPr lang="en-US" baseline="-25000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2</a:t>
            </a:r>
            <a:endParaRPr lang="en-US" sz="4000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A1E5C0-A3C0-44CC-829C-40D917A3B287}"/>
              </a:ext>
            </a:extLst>
          </p:cNvPr>
          <p:cNvGrpSpPr/>
          <p:nvPr/>
        </p:nvGrpSpPr>
        <p:grpSpPr>
          <a:xfrm rot="11700000">
            <a:off x="4076378" y="1852585"/>
            <a:ext cx="263669" cy="263669"/>
            <a:chOff x="2903893" y="1190831"/>
            <a:chExt cx="263669" cy="26366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5DF4AF-E2A9-4C98-B4B9-DE35562D5DE9}"/>
                </a:ext>
              </a:extLst>
            </p:cNvPr>
            <p:cNvSpPr/>
            <p:nvPr/>
          </p:nvSpPr>
          <p:spPr>
            <a:xfrm>
              <a:off x="3001514" y="1285046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7854298-B203-437C-90AB-FBA1F05F12D3}"/>
                </a:ext>
              </a:extLst>
            </p:cNvPr>
            <p:cNvSpPr/>
            <p:nvPr/>
          </p:nvSpPr>
          <p:spPr>
            <a:xfrm rot="16992561">
              <a:off x="2903893" y="1190831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FC2ADE-B52B-4A9D-9A91-416A11D878BF}"/>
              </a:ext>
            </a:extLst>
          </p:cNvPr>
          <p:cNvGrpSpPr/>
          <p:nvPr/>
        </p:nvGrpSpPr>
        <p:grpSpPr>
          <a:xfrm flipV="1">
            <a:off x="2442662" y="1862651"/>
            <a:ext cx="263669" cy="263669"/>
            <a:chOff x="2903893" y="1190831"/>
            <a:chExt cx="263669" cy="26366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438855-4C5D-486F-AC6F-915ECBC148B7}"/>
                </a:ext>
              </a:extLst>
            </p:cNvPr>
            <p:cNvSpPr/>
            <p:nvPr/>
          </p:nvSpPr>
          <p:spPr>
            <a:xfrm>
              <a:off x="3001514" y="1285046"/>
              <a:ext cx="86005" cy="86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4E0C1F60-0394-4C31-B1FD-7294A4876D64}"/>
                </a:ext>
              </a:extLst>
            </p:cNvPr>
            <p:cNvSpPr/>
            <p:nvPr/>
          </p:nvSpPr>
          <p:spPr>
            <a:xfrm rot="16992561">
              <a:off x="2903893" y="1190831"/>
              <a:ext cx="263669" cy="263669"/>
            </a:xfrm>
            <a:prstGeom prst="arc">
              <a:avLst>
                <a:gd name="adj1" fmla="val 16200000"/>
                <a:gd name="adj2" fmla="val 10679663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19</cp:revision>
  <dcterms:created xsi:type="dcterms:W3CDTF">2018-05-24T14:13:34Z</dcterms:created>
  <dcterms:modified xsi:type="dcterms:W3CDTF">2022-07-05T15:03:06Z</dcterms:modified>
</cp:coreProperties>
</file>