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48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211" d="100"/>
          <a:sy n="211" d="100"/>
        </p:scale>
        <p:origin x="147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98593"/>
            <a:ext cx="466344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1087"/>
            <a:ext cx="4114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2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4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94733"/>
            <a:ext cx="118300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94733"/>
            <a:ext cx="3480435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7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0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11861"/>
            <a:ext cx="473202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447714"/>
            <a:ext cx="473202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1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8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4734"/>
            <a:ext cx="473202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96620"/>
            <a:ext cx="232100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336040"/>
            <a:ext cx="2321004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96620"/>
            <a:ext cx="233243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336040"/>
            <a:ext cx="2332435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2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3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9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26627"/>
            <a:ext cx="277749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4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26627"/>
            <a:ext cx="277749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6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94734"/>
            <a:ext cx="473202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73666"/>
            <a:ext cx="473202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8D5B-9275-4A08-B238-9C7CECCD580A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0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2314236" y="731106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y</a:t>
            </a:r>
            <a:endParaRPr lang="en-US" sz="4000" i="1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2632426" y="305409"/>
            <a:ext cx="0" cy="2980999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819339" y="1913942"/>
            <a:ext cx="3830445" cy="0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73726" y="1858589"/>
            <a:ext cx="29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x</a:t>
            </a:r>
            <a:endParaRPr lang="en-US" sz="4000" i="1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00308" y="1567547"/>
            <a:ext cx="308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l-GR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ϕ</a:t>
            </a:r>
            <a:endParaRPr lang="en-US" sz="4000" i="1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cxnSp>
        <p:nvCxnSpPr>
          <p:cNvPr id="9" name="Straight Arrow Connector 8"/>
          <p:cNvCxnSpPr>
            <a:cxnSpLocks/>
            <a:endCxn id="29" idx="3"/>
          </p:cNvCxnSpPr>
          <p:nvPr/>
        </p:nvCxnSpPr>
        <p:spPr>
          <a:xfrm flipV="1">
            <a:off x="2632426" y="942534"/>
            <a:ext cx="1164506" cy="97774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6AC8B68D-DFA1-4D27-B082-C524AA4908ED}"/>
              </a:ext>
            </a:extLst>
          </p:cNvPr>
          <p:cNvSpPr/>
          <p:nvPr/>
        </p:nvSpPr>
        <p:spPr>
          <a:xfrm rot="1501442">
            <a:off x="2611282" y="1489245"/>
            <a:ext cx="713949" cy="710793"/>
          </a:xfrm>
          <a:prstGeom prst="arc">
            <a:avLst>
              <a:gd name="adj1" fmla="val 16200000"/>
              <a:gd name="adj2" fmla="val 2083968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FE49D3-DF0E-4B14-8BFF-9BA9886741C0}"/>
              </a:ext>
            </a:extLst>
          </p:cNvPr>
          <p:cNvSpPr txBox="1"/>
          <p:nvPr/>
        </p:nvSpPr>
        <p:spPr>
          <a:xfrm>
            <a:off x="3102338" y="97598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s</a:t>
            </a:r>
            <a:endParaRPr lang="en-US" sz="4000" i="1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CDDF0C-DF37-42BE-9AD8-843C6CD1BBB0}"/>
              </a:ext>
            </a:extLst>
          </p:cNvPr>
          <p:cNvCxnSpPr>
            <a:cxnSpLocks/>
          </p:cNvCxnSpPr>
          <p:nvPr/>
        </p:nvCxnSpPr>
        <p:spPr>
          <a:xfrm flipH="1">
            <a:off x="3820562" y="900820"/>
            <a:ext cx="1" cy="101312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05EADB1-EC2A-4170-8C58-FBC21D788310}"/>
              </a:ext>
            </a:extLst>
          </p:cNvPr>
          <p:cNvCxnSpPr>
            <a:cxnSpLocks/>
          </p:cNvCxnSpPr>
          <p:nvPr/>
        </p:nvCxnSpPr>
        <p:spPr>
          <a:xfrm flipH="1">
            <a:off x="2632425" y="919212"/>
            <a:ext cx="120624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569B3C5-10B2-4442-A69F-75EA863828B4}"/>
              </a:ext>
            </a:extLst>
          </p:cNvPr>
          <p:cNvSpPr/>
          <p:nvPr/>
        </p:nvSpPr>
        <p:spPr>
          <a:xfrm>
            <a:off x="3784337" y="869124"/>
            <a:ext cx="86005" cy="860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F6F4E2-6B82-43D8-8EF5-0C512101C3C3}"/>
              </a:ext>
            </a:extLst>
          </p:cNvPr>
          <p:cNvSpPr txBox="1"/>
          <p:nvPr/>
        </p:nvSpPr>
        <p:spPr>
          <a:xfrm>
            <a:off x="4563151" y="17292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Re</a:t>
            </a:r>
            <a:endParaRPr lang="en-US" sz="4000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A7212A-8762-448F-977B-EA50894C6A9B}"/>
              </a:ext>
            </a:extLst>
          </p:cNvPr>
          <p:cNvSpPr txBox="1"/>
          <p:nvPr/>
        </p:nvSpPr>
        <p:spPr>
          <a:xfrm>
            <a:off x="2399027" y="-189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Im</a:t>
            </a:r>
            <a:endParaRPr lang="en-US" sz="4000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80BA99-672B-4FBF-B1C4-54F752ECFAF3}"/>
              </a:ext>
            </a:extLst>
          </p:cNvPr>
          <p:cNvSpPr txBox="1"/>
          <p:nvPr/>
        </p:nvSpPr>
        <p:spPr>
          <a:xfrm>
            <a:off x="3717896" y="51126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z</a:t>
            </a:r>
            <a:endParaRPr lang="en-US" sz="4000" i="1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83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7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Libertinus Serif</vt:lpstr>
      <vt:lpstr>Office Theme</vt:lpstr>
      <vt:lpstr>PowerPoint Presentation</vt:lpstr>
    </vt:vector>
  </TitlesOfParts>
  <Company>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MacMillan</dc:creator>
  <cp:lastModifiedBy>Joseph Macmillan</cp:lastModifiedBy>
  <cp:revision>15</cp:revision>
  <dcterms:created xsi:type="dcterms:W3CDTF">2018-05-24T14:13:34Z</dcterms:created>
  <dcterms:modified xsi:type="dcterms:W3CDTF">2022-06-14T19:22:17Z</dcterms:modified>
</cp:coreProperties>
</file>