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5486400" cy="3657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84" autoAdjust="0"/>
    <p:restoredTop sz="94660"/>
  </p:normalViewPr>
  <p:slideViewPr>
    <p:cSldViewPr snapToGrid="0">
      <p:cViewPr>
        <p:scale>
          <a:sx n="172" d="100"/>
          <a:sy n="172" d="100"/>
        </p:scale>
        <p:origin x="1374" y="6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" y="598593"/>
            <a:ext cx="4663440" cy="1273387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921087"/>
            <a:ext cx="4114800" cy="883073"/>
          </a:xfrm>
        </p:spPr>
        <p:txBody>
          <a:bodyPr/>
          <a:lstStyle>
            <a:lvl1pPr marL="0" indent="0" algn="ctr">
              <a:buNone/>
              <a:defRPr sz="1280"/>
            </a:lvl1pPr>
            <a:lvl2pPr marL="243825" indent="0" algn="ctr">
              <a:buNone/>
              <a:defRPr sz="1067"/>
            </a:lvl2pPr>
            <a:lvl3pPr marL="487650" indent="0" algn="ctr">
              <a:buNone/>
              <a:defRPr sz="960"/>
            </a:lvl3pPr>
            <a:lvl4pPr marL="731474" indent="0" algn="ctr">
              <a:buNone/>
              <a:defRPr sz="853"/>
            </a:lvl4pPr>
            <a:lvl5pPr marL="975299" indent="0" algn="ctr">
              <a:buNone/>
              <a:defRPr sz="853"/>
            </a:lvl5pPr>
            <a:lvl6pPr marL="1219124" indent="0" algn="ctr">
              <a:buNone/>
              <a:defRPr sz="853"/>
            </a:lvl6pPr>
            <a:lvl7pPr marL="1462949" indent="0" algn="ctr">
              <a:buNone/>
              <a:defRPr sz="853"/>
            </a:lvl7pPr>
            <a:lvl8pPr marL="1706773" indent="0" algn="ctr">
              <a:buNone/>
              <a:defRPr sz="853"/>
            </a:lvl8pPr>
            <a:lvl9pPr marL="1950598" indent="0" algn="ctr">
              <a:buNone/>
              <a:defRPr sz="85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8D5B-9275-4A08-B238-9C7CECCD580A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D65A3-70F6-445A-A724-73D8F964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327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8D5B-9275-4A08-B238-9C7CECCD580A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D65A3-70F6-445A-A724-73D8F964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847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26205" y="194733"/>
            <a:ext cx="1183005" cy="30996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7190" y="194733"/>
            <a:ext cx="3480435" cy="309964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8D5B-9275-4A08-B238-9C7CECCD580A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D65A3-70F6-445A-A724-73D8F964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279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8D5B-9275-4A08-B238-9C7CECCD580A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D65A3-70F6-445A-A724-73D8F964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107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333" y="911861"/>
            <a:ext cx="4732020" cy="152146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4333" y="2447714"/>
            <a:ext cx="4732020" cy="800100"/>
          </a:xfrm>
        </p:spPr>
        <p:txBody>
          <a:bodyPr/>
          <a:lstStyle>
            <a:lvl1pPr marL="0" indent="0">
              <a:buNone/>
              <a:defRPr sz="1280">
                <a:solidFill>
                  <a:schemeClr val="tx1"/>
                </a:solidFill>
              </a:defRPr>
            </a:lvl1pPr>
            <a:lvl2pPr marL="243825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2pPr>
            <a:lvl3pPr marL="48765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3pPr>
            <a:lvl4pPr marL="731474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4pPr>
            <a:lvl5pPr marL="975299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5pPr>
            <a:lvl6pPr marL="1219124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6pPr>
            <a:lvl7pPr marL="1462949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7pPr>
            <a:lvl8pPr marL="1706773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8pPr>
            <a:lvl9pPr marL="1950598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8D5B-9275-4A08-B238-9C7CECCD580A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D65A3-70F6-445A-A724-73D8F964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718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190" y="973666"/>
            <a:ext cx="2331720" cy="2320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77490" y="973666"/>
            <a:ext cx="2331720" cy="2320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8D5B-9275-4A08-B238-9C7CECCD580A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D65A3-70F6-445A-A724-73D8F964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785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194734"/>
            <a:ext cx="4732020" cy="7069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905" y="896620"/>
            <a:ext cx="2321004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905" y="1336040"/>
            <a:ext cx="2321004" cy="19651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77490" y="896620"/>
            <a:ext cx="2332435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77490" y="1336040"/>
            <a:ext cx="2332435" cy="19651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8D5B-9275-4A08-B238-9C7CECCD580A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D65A3-70F6-445A-A724-73D8F964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328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8D5B-9275-4A08-B238-9C7CECCD580A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D65A3-70F6-445A-A724-73D8F964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934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8D5B-9275-4A08-B238-9C7CECCD580A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D65A3-70F6-445A-A724-73D8F964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098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243840"/>
            <a:ext cx="1769507" cy="85344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2435" y="526627"/>
            <a:ext cx="2777490" cy="2599267"/>
          </a:xfrm>
        </p:spPr>
        <p:txBody>
          <a:bodyPr/>
          <a:lstStyle>
            <a:lvl1pPr>
              <a:defRPr sz="1707"/>
            </a:lvl1pPr>
            <a:lvl2pPr>
              <a:defRPr sz="1493"/>
            </a:lvl2pPr>
            <a:lvl3pPr>
              <a:defRPr sz="128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1097280"/>
            <a:ext cx="1769507" cy="2032847"/>
          </a:xfrm>
        </p:spPr>
        <p:txBody>
          <a:bodyPr/>
          <a:lstStyle>
            <a:lvl1pPr marL="0" indent="0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8D5B-9275-4A08-B238-9C7CECCD580A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D65A3-70F6-445A-A724-73D8F964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542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243840"/>
            <a:ext cx="1769507" cy="85344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32435" y="526627"/>
            <a:ext cx="2777490" cy="2599267"/>
          </a:xfrm>
        </p:spPr>
        <p:txBody>
          <a:bodyPr anchor="t"/>
          <a:lstStyle>
            <a:lvl1pPr marL="0" indent="0">
              <a:buNone/>
              <a:defRPr sz="1707"/>
            </a:lvl1pPr>
            <a:lvl2pPr marL="243825" indent="0">
              <a:buNone/>
              <a:defRPr sz="1493"/>
            </a:lvl2pPr>
            <a:lvl3pPr marL="487650" indent="0">
              <a:buNone/>
              <a:defRPr sz="1280"/>
            </a:lvl3pPr>
            <a:lvl4pPr marL="731474" indent="0">
              <a:buNone/>
              <a:defRPr sz="1067"/>
            </a:lvl4pPr>
            <a:lvl5pPr marL="975299" indent="0">
              <a:buNone/>
              <a:defRPr sz="1067"/>
            </a:lvl5pPr>
            <a:lvl6pPr marL="1219124" indent="0">
              <a:buNone/>
              <a:defRPr sz="1067"/>
            </a:lvl6pPr>
            <a:lvl7pPr marL="1462949" indent="0">
              <a:buNone/>
              <a:defRPr sz="1067"/>
            </a:lvl7pPr>
            <a:lvl8pPr marL="1706773" indent="0">
              <a:buNone/>
              <a:defRPr sz="1067"/>
            </a:lvl8pPr>
            <a:lvl9pPr marL="1950598" indent="0">
              <a:buNone/>
              <a:defRPr sz="10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1097280"/>
            <a:ext cx="1769507" cy="2032847"/>
          </a:xfrm>
        </p:spPr>
        <p:txBody>
          <a:bodyPr/>
          <a:lstStyle>
            <a:lvl1pPr marL="0" indent="0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8D5B-9275-4A08-B238-9C7CECCD580A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D65A3-70F6-445A-A724-73D8F964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260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190" y="194734"/>
            <a:ext cx="4732020" cy="706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190" y="973666"/>
            <a:ext cx="4732020" cy="2320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7190" y="3390054"/>
            <a:ext cx="123444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48D5B-9275-4A08-B238-9C7CECCD580A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17370" y="3390054"/>
            <a:ext cx="185166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74770" y="3390054"/>
            <a:ext cx="123444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D65A3-70F6-445A-A724-73D8F964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200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87650" rtl="0" eaLnBrk="1" latinLnBrk="0" hangingPunct="1">
        <a:lnSpc>
          <a:spcPct val="90000"/>
        </a:lnSpc>
        <a:spcBef>
          <a:spcPct val="0"/>
        </a:spcBef>
        <a:buNone/>
        <a:defRPr sz="234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1912" indent="-121912" algn="l" defTabSz="48765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493" kern="1200">
          <a:solidFill>
            <a:schemeClr val="tx1"/>
          </a:solidFill>
          <a:latin typeface="+mn-lt"/>
          <a:ea typeface="+mn-ea"/>
          <a:cs typeface="+mn-cs"/>
        </a:defRPr>
      </a:lvl1pPr>
      <a:lvl2pPr marL="365737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280" kern="1200">
          <a:solidFill>
            <a:schemeClr val="tx1"/>
          </a:solidFill>
          <a:latin typeface="+mn-lt"/>
          <a:ea typeface="+mn-ea"/>
          <a:cs typeface="+mn-cs"/>
        </a:defRPr>
      </a:lvl2pPr>
      <a:lvl3pPr marL="609562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067" kern="1200">
          <a:solidFill>
            <a:schemeClr val="tx1"/>
          </a:solidFill>
          <a:latin typeface="+mn-lt"/>
          <a:ea typeface="+mn-ea"/>
          <a:cs typeface="+mn-cs"/>
        </a:defRPr>
      </a:lvl3pPr>
      <a:lvl4pPr marL="853387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11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341036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584861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828686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2072510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1pPr>
      <a:lvl2pPr marL="243825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87650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3pPr>
      <a:lvl4pPr marL="731474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975299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219124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462949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706773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1950598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834E14E-BF4E-4437-BB6C-EC324681D933}"/>
              </a:ext>
            </a:extLst>
          </p:cNvPr>
          <p:cNvSpPr/>
          <p:nvPr/>
        </p:nvSpPr>
        <p:spPr>
          <a:xfrm>
            <a:off x="1163377" y="349218"/>
            <a:ext cx="957528" cy="2980999"/>
          </a:xfrm>
          <a:prstGeom prst="rect">
            <a:avLst/>
          </a:prstGeom>
          <a:gradFill flip="none" rotWithShape="1">
            <a:gsLst>
              <a:gs pos="0">
                <a:schemeClr val="bg2">
                  <a:shade val="30000"/>
                  <a:satMod val="115000"/>
                </a:schemeClr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120903" y="107158"/>
            <a:ext cx="300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>
                <a:latin typeface="Libertinus Serif" pitchFamily="50" charset="0"/>
                <a:ea typeface="Libertinus Serif" pitchFamily="50" charset="0"/>
                <a:cs typeface="Libertinus Serif" pitchFamily="50" charset="0"/>
              </a:rPr>
              <a:t>y</a:t>
            </a:r>
            <a:endParaRPr lang="en-US" sz="4000" i="1" dirty="0">
              <a:latin typeface="Libertinus Serif" pitchFamily="50" charset="0"/>
              <a:ea typeface="Libertinus Serif" pitchFamily="50" charset="0"/>
              <a:cs typeface="Libertinus Serif" pitchFamily="50" charset="0"/>
            </a:endParaRPr>
          </a:p>
        </p:txBody>
      </p:sp>
      <p:cxnSp>
        <p:nvCxnSpPr>
          <p:cNvPr id="3" name="Straight Arrow Connector 2"/>
          <p:cNvCxnSpPr>
            <a:cxnSpLocks/>
          </p:cNvCxnSpPr>
          <p:nvPr/>
        </p:nvCxnSpPr>
        <p:spPr>
          <a:xfrm flipV="1">
            <a:off x="2120905" y="350676"/>
            <a:ext cx="0" cy="2980999"/>
          </a:xfrm>
          <a:prstGeom prst="straightConnector1">
            <a:avLst/>
          </a:prstGeom>
          <a:ln>
            <a:tailEnd type="triangle" w="sm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cxnSpLocks/>
          </p:cNvCxnSpPr>
          <p:nvPr/>
        </p:nvCxnSpPr>
        <p:spPr>
          <a:xfrm>
            <a:off x="2120904" y="1959209"/>
            <a:ext cx="2523524" cy="0"/>
          </a:xfrm>
          <a:prstGeom prst="straightConnector1">
            <a:avLst/>
          </a:prstGeom>
          <a:ln>
            <a:tailEnd type="triangle" w="sm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525249" y="1916206"/>
            <a:ext cx="293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>
                <a:latin typeface="Libertinus Serif" pitchFamily="50" charset="0"/>
                <a:ea typeface="Libertinus Serif" pitchFamily="50" charset="0"/>
                <a:cs typeface="Libertinus Serif" pitchFamily="50" charset="0"/>
              </a:rPr>
              <a:t>x</a:t>
            </a:r>
            <a:endParaRPr lang="en-US" sz="4000" i="1" dirty="0">
              <a:latin typeface="Libertinus Serif" pitchFamily="50" charset="0"/>
              <a:ea typeface="Libertinus Serif" pitchFamily="50" charset="0"/>
              <a:cs typeface="Libertinus Serif" pitchFamily="50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AFE49D3-DF0E-4B14-8BFF-9BA9886741C0}"/>
              </a:ext>
            </a:extLst>
          </p:cNvPr>
          <p:cNvSpPr txBox="1"/>
          <p:nvPr/>
        </p:nvSpPr>
        <p:spPr>
          <a:xfrm>
            <a:off x="3341927" y="1982512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>
                <a:latin typeface="Libertinus Serif" pitchFamily="50" charset="0"/>
                <a:ea typeface="Libertinus Serif" pitchFamily="50" charset="0"/>
                <a:cs typeface="Libertinus Serif" pitchFamily="50" charset="0"/>
              </a:rPr>
              <a:t>d</a:t>
            </a:r>
            <a:endParaRPr lang="en-US" sz="4000" i="1" dirty="0">
              <a:latin typeface="Libertinus Serif" pitchFamily="50" charset="0"/>
              <a:ea typeface="Libertinus Serif" pitchFamily="50" charset="0"/>
              <a:cs typeface="Libertinus Serif" pitchFamily="50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569B3C5-10B2-4442-A69F-75EA863828B4}"/>
              </a:ext>
            </a:extLst>
          </p:cNvPr>
          <p:cNvSpPr/>
          <p:nvPr/>
        </p:nvSpPr>
        <p:spPr>
          <a:xfrm>
            <a:off x="3447363" y="1918009"/>
            <a:ext cx="86005" cy="8600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882EEB6-BFA7-4622-A532-786569AE3707}"/>
              </a:ext>
            </a:extLst>
          </p:cNvPr>
          <p:cNvSpPr/>
          <p:nvPr/>
        </p:nvSpPr>
        <p:spPr>
          <a:xfrm>
            <a:off x="3397449" y="1866293"/>
            <a:ext cx="185832" cy="185832"/>
          </a:xfrm>
          <a:prstGeom prst="ellipse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55B0BAC-9E9C-4A5C-9651-0B44657465CF}"/>
              </a:ext>
            </a:extLst>
          </p:cNvPr>
          <p:cNvSpPr/>
          <p:nvPr/>
        </p:nvSpPr>
        <p:spPr>
          <a:xfrm>
            <a:off x="3307030" y="1774478"/>
            <a:ext cx="357764" cy="357764"/>
          </a:xfrm>
          <a:prstGeom prst="ellipse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AD6F47E-295B-4302-BBAB-C57F3782A069}"/>
              </a:ext>
            </a:extLst>
          </p:cNvPr>
          <p:cNvSpPr/>
          <p:nvPr/>
        </p:nvSpPr>
        <p:spPr>
          <a:xfrm>
            <a:off x="3110623" y="1606644"/>
            <a:ext cx="751832" cy="722563"/>
          </a:xfrm>
          <a:prstGeom prst="ellipse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E50DFFE-2981-40AC-B247-B454E254F843}"/>
              </a:ext>
            </a:extLst>
          </p:cNvPr>
          <p:cNvSpPr/>
          <p:nvPr/>
        </p:nvSpPr>
        <p:spPr>
          <a:xfrm>
            <a:off x="2742947" y="1250892"/>
            <a:ext cx="1522510" cy="1463239"/>
          </a:xfrm>
          <a:prstGeom prst="ellipse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160F2E2-CF8F-4908-BC48-B727654EF835}"/>
              </a:ext>
            </a:extLst>
          </p:cNvPr>
          <p:cNvSpPr/>
          <p:nvPr/>
        </p:nvSpPr>
        <p:spPr>
          <a:xfrm>
            <a:off x="1861184" y="372521"/>
            <a:ext cx="3258358" cy="3131510"/>
          </a:xfrm>
          <a:prstGeom prst="ellipse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85A4434-ECF3-4CC7-ABCE-CB5DABD8C3F8}"/>
              </a:ext>
            </a:extLst>
          </p:cNvPr>
          <p:cNvGrpSpPr/>
          <p:nvPr/>
        </p:nvGrpSpPr>
        <p:grpSpPr>
          <a:xfrm>
            <a:off x="3752352" y="1712461"/>
            <a:ext cx="71936" cy="73716"/>
            <a:chOff x="3752352" y="1712461"/>
            <a:chExt cx="71936" cy="7371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6CE6E99-F9A6-41FD-8E10-54AD85061D30}"/>
                </a:ext>
              </a:extLst>
            </p:cNvPr>
            <p:cNvCxnSpPr>
              <a:cxnSpLocks/>
              <a:stCxn id="21" idx="7"/>
            </p:cNvCxnSpPr>
            <p:nvPr/>
          </p:nvCxnSpPr>
          <p:spPr>
            <a:xfrm>
              <a:off x="3752352" y="1712461"/>
              <a:ext cx="71936" cy="40139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59BEE34-7FBF-460A-8AEC-795FA6BFF3B5}"/>
                </a:ext>
              </a:extLst>
            </p:cNvPr>
            <p:cNvCxnSpPr>
              <a:cxnSpLocks/>
              <a:stCxn id="21" idx="7"/>
            </p:cNvCxnSpPr>
            <p:nvPr/>
          </p:nvCxnSpPr>
          <p:spPr>
            <a:xfrm>
              <a:off x="3752352" y="1712461"/>
              <a:ext cx="19548" cy="7371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2FA3872-4D9D-4427-BED9-149AE59BA46E}"/>
              </a:ext>
            </a:extLst>
          </p:cNvPr>
          <p:cNvGrpSpPr/>
          <p:nvPr/>
        </p:nvGrpSpPr>
        <p:grpSpPr>
          <a:xfrm>
            <a:off x="4102395" y="1531335"/>
            <a:ext cx="71936" cy="73716"/>
            <a:chOff x="3752352" y="1712461"/>
            <a:chExt cx="71936" cy="73716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636BE11-9140-4684-A1EF-8AA9FAEEB80E}"/>
                </a:ext>
              </a:extLst>
            </p:cNvPr>
            <p:cNvCxnSpPr>
              <a:cxnSpLocks/>
            </p:cNvCxnSpPr>
            <p:nvPr/>
          </p:nvCxnSpPr>
          <p:spPr>
            <a:xfrm>
              <a:off x="3752352" y="1712461"/>
              <a:ext cx="71936" cy="40139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59681CE-449E-4929-9041-8C2D948FFB30}"/>
                </a:ext>
              </a:extLst>
            </p:cNvPr>
            <p:cNvCxnSpPr>
              <a:cxnSpLocks/>
            </p:cNvCxnSpPr>
            <p:nvPr/>
          </p:nvCxnSpPr>
          <p:spPr>
            <a:xfrm>
              <a:off x="3752352" y="1712461"/>
              <a:ext cx="19548" cy="7371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3A066FC-8DCD-49CE-802D-C45145081BDB}"/>
              </a:ext>
            </a:extLst>
          </p:cNvPr>
          <p:cNvGrpSpPr/>
          <p:nvPr/>
        </p:nvGrpSpPr>
        <p:grpSpPr>
          <a:xfrm>
            <a:off x="3604761" y="1815352"/>
            <a:ext cx="71936" cy="73716"/>
            <a:chOff x="3752352" y="1712461"/>
            <a:chExt cx="71936" cy="73716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A0A3BD0B-F008-419E-8802-AE7311976F86}"/>
                </a:ext>
              </a:extLst>
            </p:cNvPr>
            <p:cNvCxnSpPr>
              <a:cxnSpLocks/>
            </p:cNvCxnSpPr>
            <p:nvPr/>
          </p:nvCxnSpPr>
          <p:spPr>
            <a:xfrm>
              <a:off x="3752352" y="1712461"/>
              <a:ext cx="71936" cy="40139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60F2A2BD-3EE7-446B-97CF-1D72898061FA}"/>
                </a:ext>
              </a:extLst>
            </p:cNvPr>
            <p:cNvCxnSpPr>
              <a:cxnSpLocks/>
            </p:cNvCxnSpPr>
            <p:nvPr/>
          </p:nvCxnSpPr>
          <p:spPr>
            <a:xfrm>
              <a:off x="3752352" y="1712461"/>
              <a:ext cx="19548" cy="7371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AB5ACA1-8F6A-48BC-8281-1084D8EB26F4}"/>
              </a:ext>
            </a:extLst>
          </p:cNvPr>
          <p:cNvGrpSpPr/>
          <p:nvPr/>
        </p:nvGrpSpPr>
        <p:grpSpPr>
          <a:xfrm>
            <a:off x="4816539" y="1033790"/>
            <a:ext cx="71936" cy="73716"/>
            <a:chOff x="3752352" y="1712461"/>
            <a:chExt cx="71936" cy="73716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7FC8316-A57C-4F36-9A87-2B75D0C2AD00}"/>
                </a:ext>
              </a:extLst>
            </p:cNvPr>
            <p:cNvCxnSpPr>
              <a:cxnSpLocks/>
            </p:cNvCxnSpPr>
            <p:nvPr/>
          </p:nvCxnSpPr>
          <p:spPr>
            <a:xfrm>
              <a:off x="3752352" y="1712461"/>
              <a:ext cx="71936" cy="40139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9D9181A8-5814-41BC-951B-63FBBCAA1017}"/>
                </a:ext>
              </a:extLst>
            </p:cNvPr>
            <p:cNvCxnSpPr>
              <a:cxnSpLocks/>
            </p:cNvCxnSpPr>
            <p:nvPr/>
          </p:nvCxnSpPr>
          <p:spPr>
            <a:xfrm>
              <a:off x="3752352" y="1712461"/>
              <a:ext cx="19548" cy="7371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249F576-5D7B-4BB2-B760-A6EA94AABFF9}"/>
              </a:ext>
            </a:extLst>
          </p:cNvPr>
          <p:cNvCxnSpPr>
            <a:cxnSpLocks/>
          </p:cNvCxnSpPr>
          <p:nvPr/>
        </p:nvCxnSpPr>
        <p:spPr>
          <a:xfrm flipH="1">
            <a:off x="1886468" y="1096422"/>
            <a:ext cx="228093" cy="32099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707FB6A-80DA-4CBD-9689-B39A8E56A87D}"/>
              </a:ext>
            </a:extLst>
          </p:cNvPr>
          <p:cNvCxnSpPr>
            <a:cxnSpLocks/>
          </p:cNvCxnSpPr>
          <p:nvPr/>
        </p:nvCxnSpPr>
        <p:spPr>
          <a:xfrm>
            <a:off x="2114561" y="2789448"/>
            <a:ext cx="228093" cy="32099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0830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138</TotalTime>
  <Words>3</Words>
  <Application>Microsoft Office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Libertinus Serif</vt:lpstr>
      <vt:lpstr>Office Theme</vt:lpstr>
      <vt:lpstr>PowerPoint Presentation</vt:lpstr>
    </vt:vector>
  </TitlesOfParts>
  <Company>UOIT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MacMillan</dc:creator>
  <cp:lastModifiedBy>Joseph Macmillan</cp:lastModifiedBy>
  <cp:revision>17</cp:revision>
  <dcterms:created xsi:type="dcterms:W3CDTF">2018-05-24T14:13:34Z</dcterms:created>
  <dcterms:modified xsi:type="dcterms:W3CDTF">2022-06-15T17:19:54Z</dcterms:modified>
</cp:coreProperties>
</file>