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36576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>
        <p:scale>
          <a:sx n="148" d="100"/>
          <a:sy n="148" d="100"/>
        </p:scale>
        <p:origin x="34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972715"/>
            <a:ext cx="3108960" cy="2069253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121766"/>
            <a:ext cx="2743200" cy="1434994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9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7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316442"/>
            <a:ext cx="788670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316442"/>
            <a:ext cx="2320290" cy="50369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2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6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1481774"/>
            <a:ext cx="3154680" cy="247237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3977536"/>
            <a:ext cx="3154680" cy="1300162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2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1582208"/>
            <a:ext cx="1554480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1582208"/>
            <a:ext cx="1554480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316443"/>
            <a:ext cx="315468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1457008"/>
            <a:ext cx="1547336" cy="714057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2171065"/>
            <a:ext cx="1547336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1457008"/>
            <a:ext cx="1554956" cy="714057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2171065"/>
            <a:ext cx="1554956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4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4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1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396240"/>
            <a:ext cx="1179671" cy="13868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855770"/>
            <a:ext cx="1851660" cy="4223808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783080"/>
            <a:ext cx="1179671" cy="3303376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2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396240"/>
            <a:ext cx="1179671" cy="13868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855770"/>
            <a:ext cx="1851660" cy="4223808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783080"/>
            <a:ext cx="1179671" cy="3303376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0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316443"/>
            <a:ext cx="315468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1582208"/>
            <a:ext cx="315468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5508838"/>
            <a:ext cx="82296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8D5B-9275-4A08-B238-9C7CECCD580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5508838"/>
            <a:ext cx="123444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5508838"/>
            <a:ext cx="82296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7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3D16D33-D706-49AA-A007-77614F1DCE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" cy="199505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E620FF1-0A1C-46F5-A351-7448EAA642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6888"/>
            <a:ext cx="3657600" cy="187422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7AF0A74-83D0-4CAB-9A61-077A702353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2947"/>
            <a:ext cx="3657600" cy="183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3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MacMillan</dc:creator>
  <cp:lastModifiedBy>Joseph Macmillan</cp:lastModifiedBy>
  <cp:revision>19</cp:revision>
  <dcterms:created xsi:type="dcterms:W3CDTF">2018-05-24T14:13:34Z</dcterms:created>
  <dcterms:modified xsi:type="dcterms:W3CDTF">2022-06-25T14:53:06Z</dcterms:modified>
</cp:coreProperties>
</file>