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</p:sldIdLst>
  <p:sldSz cx="36576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35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972715"/>
            <a:ext cx="3108960" cy="2069253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121766"/>
            <a:ext cx="2743200" cy="1434994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4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8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316442"/>
            <a:ext cx="788670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316442"/>
            <a:ext cx="2320290" cy="50369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8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1481774"/>
            <a:ext cx="3154680" cy="247237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3977536"/>
            <a:ext cx="3154680" cy="1300162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6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1582208"/>
            <a:ext cx="155448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1582208"/>
            <a:ext cx="155448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9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316443"/>
            <a:ext cx="315468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1457008"/>
            <a:ext cx="1547336" cy="714057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2171065"/>
            <a:ext cx="1547336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1457008"/>
            <a:ext cx="1554956" cy="714057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2171065"/>
            <a:ext cx="1554956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9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4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7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396240"/>
            <a:ext cx="1179671" cy="13868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855770"/>
            <a:ext cx="1851660" cy="4223808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783080"/>
            <a:ext cx="1179671" cy="3303376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2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396240"/>
            <a:ext cx="1179671" cy="13868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855770"/>
            <a:ext cx="1851660" cy="4223808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783080"/>
            <a:ext cx="1179671" cy="3303376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5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316443"/>
            <a:ext cx="315468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582208"/>
            <a:ext cx="315468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5508838"/>
            <a:ext cx="82296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8D5B-9275-4A08-B238-9C7CECCD580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5508838"/>
            <a:ext cx="123444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5508838"/>
            <a:ext cx="82296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0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A17C67-9E21-4971-A0AA-0B7A7F3453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1" y="0"/>
            <a:ext cx="3433598" cy="19313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DEE217-690C-48BB-B3F6-6C63D145BD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1" y="2006100"/>
            <a:ext cx="3433598" cy="19313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012424-4EDA-4392-A54B-F6481DD17E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7" y="4012201"/>
            <a:ext cx="3433602" cy="193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3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MacMillan</dc:creator>
  <cp:lastModifiedBy>Joseph Macmillan</cp:lastModifiedBy>
  <cp:revision>20</cp:revision>
  <dcterms:created xsi:type="dcterms:W3CDTF">2018-05-24T14:13:34Z</dcterms:created>
  <dcterms:modified xsi:type="dcterms:W3CDTF">2022-06-28T18:45:04Z</dcterms:modified>
</cp:coreProperties>
</file>