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457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127"/>
            <a:ext cx="39433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7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8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7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7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0C1A4C-95AB-4276-ABE5-6DDD6D7B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1"/>
          <a:stretch/>
        </p:blipFill>
        <p:spPr>
          <a:xfrm>
            <a:off x="1839155" y="156321"/>
            <a:ext cx="2611393" cy="1794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4D3408-F48F-4E0E-AAF2-FC5ED5CB19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03"/>
          <a:stretch/>
        </p:blipFill>
        <p:spPr>
          <a:xfrm>
            <a:off x="121451" y="172797"/>
            <a:ext cx="1611675" cy="1794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61461A-AEBF-43C3-B88A-E28BD2D5912C}"/>
              </a:ext>
            </a:extLst>
          </p:cNvPr>
          <p:cNvSpPr txBox="1"/>
          <p:nvPr/>
        </p:nvSpPr>
        <p:spPr>
          <a:xfrm>
            <a:off x="121451" y="16222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solidFill>
                  <a:schemeClr val="bg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BD9BB-4565-459B-A23F-C3EF3E01C54A}"/>
              </a:ext>
            </a:extLst>
          </p:cNvPr>
          <p:cNvSpPr txBox="1"/>
          <p:nvPr/>
        </p:nvSpPr>
        <p:spPr>
          <a:xfrm>
            <a:off x="1839155" y="1614002"/>
            <a:ext cx="2952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solidFill>
                  <a:schemeClr val="bg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44EA6-0D43-47AB-969D-A8A428FA99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7" b="11901"/>
          <a:stretch/>
        </p:blipFill>
        <p:spPr>
          <a:xfrm>
            <a:off x="121451" y="2085415"/>
            <a:ext cx="4329097" cy="2098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668CCA-3211-413E-AD95-0B15DD2BD72E}"/>
              </a:ext>
            </a:extLst>
          </p:cNvPr>
          <p:cNvSpPr txBox="1"/>
          <p:nvPr/>
        </p:nvSpPr>
        <p:spPr>
          <a:xfrm>
            <a:off x="143893" y="3813506"/>
            <a:ext cx="2744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solidFill>
                  <a:schemeClr val="bg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B01BCE-9B5D-429A-9BCD-189299C4FF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9" b="6524"/>
          <a:stretch/>
        </p:blipFill>
        <p:spPr>
          <a:xfrm>
            <a:off x="121451" y="4302148"/>
            <a:ext cx="4329097" cy="2386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F4B55C-4765-4B87-A03C-78D7C90AF093}"/>
              </a:ext>
            </a:extLst>
          </p:cNvPr>
          <p:cNvSpPr txBox="1"/>
          <p:nvPr/>
        </p:nvSpPr>
        <p:spPr>
          <a:xfrm>
            <a:off x="132672" y="6303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i="1" dirty="0">
                <a:solidFill>
                  <a:schemeClr val="bg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22</cp:revision>
  <dcterms:created xsi:type="dcterms:W3CDTF">2018-05-24T14:13:34Z</dcterms:created>
  <dcterms:modified xsi:type="dcterms:W3CDTF">2022-06-30T14:35:35Z</dcterms:modified>
</cp:coreProperties>
</file>