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14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718028" y="350678"/>
            <a:ext cx="0" cy="3219935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4689" y="2493363"/>
            <a:ext cx="4019739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5249" y="2450360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E49D3-DF0E-4B14-8BFF-9BA9886741C0}"/>
              </a:ext>
            </a:extLst>
          </p:cNvPr>
          <p:cNvSpPr txBox="1"/>
          <p:nvPr/>
        </p:nvSpPr>
        <p:spPr>
          <a:xfrm>
            <a:off x="2462377" y="25534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a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07FB6A-80DA-4CBD-9689-B39A8E56A87D}"/>
              </a:ext>
            </a:extLst>
          </p:cNvPr>
          <p:cNvCxnSpPr>
            <a:cxnSpLocks/>
          </p:cNvCxnSpPr>
          <p:nvPr/>
        </p:nvCxnSpPr>
        <p:spPr>
          <a:xfrm>
            <a:off x="2619457" y="2434747"/>
            <a:ext cx="0" cy="12098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18026" y="10715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589985-46E9-417E-B802-939F86008619}"/>
              </a:ext>
            </a:extLst>
          </p:cNvPr>
          <p:cNvCxnSpPr/>
          <p:nvPr/>
        </p:nvCxnSpPr>
        <p:spPr>
          <a:xfrm>
            <a:off x="3524973" y="8534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569B3C5-10B2-4442-A69F-75EA863828B4}"/>
              </a:ext>
            </a:extLst>
          </p:cNvPr>
          <p:cNvSpPr/>
          <p:nvPr/>
        </p:nvSpPr>
        <p:spPr>
          <a:xfrm>
            <a:off x="2103561" y="1288310"/>
            <a:ext cx="86005" cy="860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1F73B92-6B6B-47BC-AC1B-F3988081214B}"/>
              </a:ext>
            </a:extLst>
          </p:cNvPr>
          <p:cNvSpPr/>
          <p:nvPr/>
        </p:nvSpPr>
        <p:spPr>
          <a:xfrm rot="16992561">
            <a:off x="2005940" y="1194095"/>
            <a:ext cx="263669" cy="263669"/>
          </a:xfrm>
          <a:prstGeom prst="arc">
            <a:avLst>
              <a:gd name="adj1" fmla="val 16200000"/>
              <a:gd name="adj2" fmla="val 10679663"/>
            </a:avLst>
          </a:prstGeom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BCBBC6-BE49-41D4-9C70-B7DB069A0EB9}"/>
              </a:ext>
            </a:extLst>
          </p:cNvPr>
          <p:cNvGrpSpPr/>
          <p:nvPr/>
        </p:nvGrpSpPr>
        <p:grpSpPr>
          <a:xfrm rot="10800000">
            <a:off x="2497088" y="2368942"/>
            <a:ext cx="263669" cy="263669"/>
            <a:chOff x="5708480" y="438028"/>
            <a:chExt cx="263669" cy="26366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7DCC0FC-3D48-42B6-8ADE-15E66268E45A}"/>
                </a:ext>
              </a:extLst>
            </p:cNvPr>
            <p:cNvSpPr/>
            <p:nvPr/>
          </p:nvSpPr>
          <p:spPr>
            <a:xfrm flipH="1">
              <a:off x="5806101" y="532243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9BC1C82D-C406-4EE1-B07C-E7AAA18CFE4F}"/>
                </a:ext>
              </a:extLst>
            </p:cNvPr>
            <p:cNvSpPr/>
            <p:nvPr/>
          </p:nvSpPr>
          <p:spPr>
            <a:xfrm rot="4607439" flipH="1">
              <a:off x="5708480" y="438028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053F36-B832-447D-B7F4-C8C0E7BF93C3}"/>
              </a:ext>
            </a:extLst>
          </p:cNvPr>
          <p:cNvCxnSpPr>
            <a:cxnSpLocks/>
          </p:cNvCxnSpPr>
          <p:nvPr/>
        </p:nvCxnSpPr>
        <p:spPr>
          <a:xfrm rot="5400000">
            <a:off x="1715854" y="1271080"/>
            <a:ext cx="0" cy="12098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2C4BD1-9908-4F23-B83A-3FD941D4BF9C}"/>
              </a:ext>
            </a:extLst>
          </p:cNvPr>
          <p:cNvSpPr txBox="1"/>
          <p:nvPr/>
        </p:nvSpPr>
        <p:spPr>
          <a:xfrm>
            <a:off x="1407119" y="11395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b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7C306F-EC23-4713-B914-1524DEA7145B}"/>
              </a:ext>
            </a:extLst>
          </p:cNvPr>
          <p:cNvGrpSpPr/>
          <p:nvPr/>
        </p:nvGrpSpPr>
        <p:grpSpPr>
          <a:xfrm rot="10800000">
            <a:off x="1598699" y="2367949"/>
            <a:ext cx="263669" cy="263669"/>
            <a:chOff x="5708480" y="438028"/>
            <a:chExt cx="263669" cy="26366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3B3519-AAA5-40D6-8D6A-E37E03333BB0}"/>
                </a:ext>
              </a:extLst>
            </p:cNvPr>
            <p:cNvSpPr/>
            <p:nvPr/>
          </p:nvSpPr>
          <p:spPr>
            <a:xfrm flipH="1">
              <a:off x="5806101" y="532243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52BDA9F-6D80-4CD7-9A68-F596DCB604D3}"/>
                </a:ext>
              </a:extLst>
            </p:cNvPr>
            <p:cNvSpPr/>
            <p:nvPr/>
          </p:nvSpPr>
          <p:spPr>
            <a:xfrm rot="4607439" flipH="1">
              <a:off x="5708480" y="438028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E1AFB6D-EDFB-43C7-B0E4-6FC39FE0FC1F}"/>
              </a:ext>
            </a:extLst>
          </p:cNvPr>
          <p:cNvSpPr txBox="1"/>
          <p:nvPr/>
        </p:nvSpPr>
        <p:spPr>
          <a:xfrm>
            <a:off x="3275019" y="255345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2</a:t>
            </a:r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a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E0405C-0146-484A-9AF7-02F50AF39CD1}"/>
              </a:ext>
            </a:extLst>
          </p:cNvPr>
          <p:cNvCxnSpPr>
            <a:cxnSpLocks/>
          </p:cNvCxnSpPr>
          <p:nvPr/>
        </p:nvCxnSpPr>
        <p:spPr>
          <a:xfrm>
            <a:off x="3489704" y="2434747"/>
            <a:ext cx="0" cy="12098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35F035-7158-431B-8E0A-AFACDC042C19}"/>
              </a:ext>
            </a:extLst>
          </p:cNvPr>
          <p:cNvGrpSpPr/>
          <p:nvPr/>
        </p:nvGrpSpPr>
        <p:grpSpPr>
          <a:xfrm rot="10800000">
            <a:off x="3367335" y="2368942"/>
            <a:ext cx="263669" cy="263669"/>
            <a:chOff x="5708480" y="438028"/>
            <a:chExt cx="263669" cy="26366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D3E1074-14E5-4E88-BC1C-04CA821B8A8C}"/>
                </a:ext>
              </a:extLst>
            </p:cNvPr>
            <p:cNvSpPr/>
            <p:nvPr/>
          </p:nvSpPr>
          <p:spPr>
            <a:xfrm flipH="1">
              <a:off x="5806101" y="532243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194FCAF-1E3C-4FE6-A520-B49BD48FDC8E}"/>
                </a:ext>
              </a:extLst>
            </p:cNvPr>
            <p:cNvSpPr/>
            <p:nvPr/>
          </p:nvSpPr>
          <p:spPr>
            <a:xfrm rot="4607439" flipH="1">
              <a:off x="5708480" y="438028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E40C47E-1178-4EEA-BB46-09EF8EC09C5E}"/>
              </a:ext>
            </a:extLst>
          </p:cNvPr>
          <p:cNvSpPr txBox="1"/>
          <p:nvPr/>
        </p:nvSpPr>
        <p:spPr>
          <a:xfrm>
            <a:off x="4137637" y="255345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3</a:t>
            </a:r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a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8AB492-9229-4B89-BEC5-5CAF04D8D54A}"/>
              </a:ext>
            </a:extLst>
          </p:cNvPr>
          <p:cNvCxnSpPr>
            <a:cxnSpLocks/>
          </p:cNvCxnSpPr>
          <p:nvPr/>
        </p:nvCxnSpPr>
        <p:spPr>
          <a:xfrm>
            <a:off x="4352322" y="2434747"/>
            <a:ext cx="0" cy="12098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2C6D62-3B27-4331-B81C-97D665530FBA}"/>
              </a:ext>
            </a:extLst>
          </p:cNvPr>
          <p:cNvGrpSpPr/>
          <p:nvPr/>
        </p:nvGrpSpPr>
        <p:grpSpPr>
          <a:xfrm rot="10800000">
            <a:off x="4229953" y="2368942"/>
            <a:ext cx="263669" cy="263669"/>
            <a:chOff x="5708480" y="438028"/>
            <a:chExt cx="263669" cy="26366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69A0C95-8AEB-424E-8720-42846CCBD9FD}"/>
                </a:ext>
              </a:extLst>
            </p:cNvPr>
            <p:cNvSpPr/>
            <p:nvPr/>
          </p:nvSpPr>
          <p:spPr>
            <a:xfrm flipH="1">
              <a:off x="5806101" y="532243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67F9C94-8F18-4714-B972-85F614535E36}"/>
                </a:ext>
              </a:extLst>
            </p:cNvPr>
            <p:cNvSpPr/>
            <p:nvPr/>
          </p:nvSpPr>
          <p:spPr>
            <a:xfrm rot="4607439" flipH="1">
              <a:off x="5708480" y="438028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BD70FCC-340F-47BE-A002-0189F2576055}"/>
              </a:ext>
            </a:extLst>
          </p:cNvPr>
          <p:cNvSpPr txBox="1"/>
          <p:nvPr/>
        </p:nvSpPr>
        <p:spPr>
          <a:xfrm>
            <a:off x="616796" y="2553458"/>
            <a:ext cx="37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-</a:t>
            </a:r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a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A8AE61-51DE-4564-AF2C-1E73E8F9DBB0}"/>
              </a:ext>
            </a:extLst>
          </p:cNvPr>
          <p:cNvCxnSpPr>
            <a:cxnSpLocks/>
          </p:cNvCxnSpPr>
          <p:nvPr/>
        </p:nvCxnSpPr>
        <p:spPr>
          <a:xfrm>
            <a:off x="850821" y="2434747"/>
            <a:ext cx="0" cy="12098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E8C4C9-2D04-4CE8-8DDD-84FFAAC39082}"/>
              </a:ext>
            </a:extLst>
          </p:cNvPr>
          <p:cNvGrpSpPr/>
          <p:nvPr/>
        </p:nvGrpSpPr>
        <p:grpSpPr>
          <a:xfrm rot="10800000">
            <a:off x="728452" y="2368942"/>
            <a:ext cx="263669" cy="263669"/>
            <a:chOff x="5708480" y="438028"/>
            <a:chExt cx="263669" cy="26366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B8474A6-3ACC-49C5-B484-25FBAB7A88F0}"/>
                </a:ext>
              </a:extLst>
            </p:cNvPr>
            <p:cNvSpPr/>
            <p:nvPr/>
          </p:nvSpPr>
          <p:spPr>
            <a:xfrm flipH="1">
              <a:off x="5806101" y="532243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70FB0623-68A2-4582-B61D-AD82BC370AC5}"/>
                </a:ext>
              </a:extLst>
            </p:cNvPr>
            <p:cNvSpPr/>
            <p:nvPr/>
          </p:nvSpPr>
          <p:spPr>
            <a:xfrm rot="4607439" flipH="1">
              <a:off x="5708480" y="438028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342A74-95BD-49D7-B992-EA2A6F6C5EFF}"/>
              </a:ext>
            </a:extLst>
          </p:cNvPr>
          <p:cNvGrpSpPr/>
          <p:nvPr/>
        </p:nvGrpSpPr>
        <p:grpSpPr>
          <a:xfrm>
            <a:off x="2922624" y="1192349"/>
            <a:ext cx="263669" cy="263669"/>
            <a:chOff x="2903893" y="1190831"/>
            <a:chExt cx="263669" cy="26366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A0529D7-224B-4F69-B957-5A1482153824}"/>
                </a:ext>
              </a:extLst>
            </p:cNvPr>
            <p:cNvSpPr/>
            <p:nvPr/>
          </p:nvSpPr>
          <p:spPr>
            <a:xfrm>
              <a:off x="3001514" y="1285046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33D0D07E-8EA2-4B23-8E56-A933D3FF7EEB}"/>
                </a:ext>
              </a:extLst>
            </p:cNvPr>
            <p:cNvSpPr/>
            <p:nvPr/>
          </p:nvSpPr>
          <p:spPr>
            <a:xfrm rot="16992561">
              <a:off x="2903893" y="1190831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B11B81-6BA2-4153-ADBB-827270B4BEFB}"/>
              </a:ext>
            </a:extLst>
          </p:cNvPr>
          <p:cNvGrpSpPr/>
          <p:nvPr/>
        </p:nvGrpSpPr>
        <p:grpSpPr>
          <a:xfrm>
            <a:off x="3812670" y="1192348"/>
            <a:ext cx="263669" cy="263669"/>
            <a:chOff x="2903893" y="1190831"/>
            <a:chExt cx="263669" cy="26366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1FB4A01-B68F-470E-BB8D-32E82FC4ABA3}"/>
                </a:ext>
              </a:extLst>
            </p:cNvPr>
            <p:cNvSpPr/>
            <p:nvPr/>
          </p:nvSpPr>
          <p:spPr>
            <a:xfrm>
              <a:off x="3001514" y="1285046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E7740F51-9B7F-49AD-AF77-E3BA278E31EB}"/>
                </a:ext>
              </a:extLst>
            </p:cNvPr>
            <p:cNvSpPr/>
            <p:nvPr/>
          </p:nvSpPr>
          <p:spPr>
            <a:xfrm rot="16992561">
              <a:off x="2903893" y="1190831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46FA6B-F2FD-4766-A4A9-9A4E344378A6}"/>
              </a:ext>
            </a:extLst>
          </p:cNvPr>
          <p:cNvGrpSpPr/>
          <p:nvPr/>
        </p:nvGrpSpPr>
        <p:grpSpPr>
          <a:xfrm>
            <a:off x="1129884" y="1200185"/>
            <a:ext cx="263669" cy="263669"/>
            <a:chOff x="2903893" y="1190831"/>
            <a:chExt cx="263669" cy="26366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1FCCFB-2A7D-41A0-BF16-488347F01F86}"/>
                </a:ext>
              </a:extLst>
            </p:cNvPr>
            <p:cNvSpPr/>
            <p:nvPr/>
          </p:nvSpPr>
          <p:spPr>
            <a:xfrm>
              <a:off x="3001514" y="1285046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18849A61-D6B9-461B-B453-5BCBE97F9870}"/>
                </a:ext>
              </a:extLst>
            </p:cNvPr>
            <p:cNvSpPr/>
            <p:nvPr/>
          </p:nvSpPr>
          <p:spPr>
            <a:xfrm rot="16992561">
              <a:off x="2903893" y="1190831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20</cp:revision>
  <dcterms:created xsi:type="dcterms:W3CDTF">2018-05-24T14:13:34Z</dcterms:created>
  <dcterms:modified xsi:type="dcterms:W3CDTF">2022-07-04T13:27:25Z</dcterms:modified>
</cp:coreProperties>
</file>