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457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30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97890"/>
            <a:ext cx="3886200" cy="191008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881630"/>
            <a:ext cx="3429000" cy="1324610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92100"/>
            <a:ext cx="98583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92100"/>
            <a:ext cx="2900363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1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367791"/>
            <a:ext cx="3943350" cy="228219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671571"/>
            <a:ext cx="3943350" cy="120015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60500"/>
            <a:ext cx="19431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460500"/>
            <a:ext cx="19431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92101"/>
            <a:ext cx="394335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344930"/>
            <a:ext cx="1934170" cy="6591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004060"/>
            <a:ext cx="1934170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344930"/>
            <a:ext cx="1943696" cy="6591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004060"/>
            <a:ext cx="194369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4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760"/>
            <a:ext cx="1474589" cy="128016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89941"/>
            <a:ext cx="2314575" cy="38989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5920"/>
            <a:ext cx="1474589" cy="304927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760"/>
            <a:ext cx="1474589" cy="128016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89941"/>
            <a:ext cx="2314575" cy="3898900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5920"/>
            <a:ext cx="1474589" cy="304927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9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92101"/>
            <a:ext cx="394335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460500"/>
            <a:ext cx="394335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085081"/>
            <a:ext cx="10287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085081"/>
            <a:ext cx="10287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A1B06E-19A1-4CB2-9E30-CE3850EB5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669" y="1867995"/>
            <a:ext cx="2469304" cy="4431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44078-E83C-47D6-AE85-15F333F8BB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" y="253910"/>
            <a:ext cx="2842055" cy="247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BCD20-9F05-4F36-A265-A431EAE81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23" y="253910"/>
            <a:ext cx="1474574" cy="24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23</cp:revision>
  <dcterms:created xsi:type="dcterms:W3CDTF">2018-05-24T14:13:34Z</dcterms:created>
  <dcterms:modified xsi:type="dcterms:W3CDTF">2022-07-04T13:46:34Z</dcterms:modified>
</cp:coreProperties>
</file>