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AFA9B-E498-46FB-AB63-CB858011B1E4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8F43F-8080-4503-B23F-43130C79F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24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58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15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7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48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60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1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30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78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26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40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BFBB-7899-4276-9997-40FC96F1EA01}" type="datetimeFigureOut">
              <a:rPr lang="en-CA" smtClean="0"/>
              <a:t>09/07/2013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FC7B-2711-4E5F-BA84-46BA70B83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55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the ball…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 smtClean="0"/>
              <a:t>Miss above Einstein</a:t>
            </a:r>
          </a:p>
          <a:p>
            <a:pPr marL="514350" indent="-514350">
              <a:buAutoNum type="alphaLcParenR"/>
            </a:pPr>
            <a:r>
              <a:rPr lang="en-US" dirty="0" smtClean="0"/>
              <a:t>Miss below Einstein</a:t>
            </a:r>
          </a:p>
          <a:p>
            <a:pPr marL="514350" indent="-514350">
              <a:buAutoNum type="alphaLcParenR"/>
            </a:pPr>
            <a:r>
              <a:rPr lang="en-US" dirty="0" smtClean="0"/>
              <a:t>Hit Einstein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2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Will the ball…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Track</dc:title>
  <dc:creator>mobilef</dc:creator>
  <cp:lastModifiedBy>Taylor</cp:lastModifiedBy>
  <cp:revision>25</cp:revision>
  <dcterms:created xsi:type="dcterms:W3CDTF">2013-06-05T18:35:07Z</dcterms:created>
  <dcterms:modified xsi:type="dcterms:W3CDTF">2013-07-09T15:12:17Z</dcterms:modified>
</cp:coreProperties>
</file>