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36810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4CAC0-00C8-4699-BF0A-33D65FF25F80}" type="doc">
      <dgm:prSet loTypeId="urn:microsoft.com/office/officeart/2005/8/layout/equation2" loCatId="process" qsTypeId="urn:microsoft.com/office/officeart/2005/8/quickstyle/simple1" qsCatId="simple" csTypeId="urn:microsoft.com/office/officeart/2005/8/colors/accent6_1" csCatId="accent6" phldr="1"/>
      <dgm:spPr/>
    </dgm:pt>
    <dgm:pt modelId="{636F8DDF-8AFB-4C12-B3BD-4C27995536A5}">
      <dgm:prSet phldrT="[Texto]"/>
      <dgm:spPr/>
      <dgm:t>
        <a:bodyPr/>
        <a:lstStyle/>
        <a:p>
          <a:r>
            <a:rPr lang="es-CO" dirty="0"/>
            <a:t>Aplicación web interactiva</a:t>
          </a:r>
          <a:r>
            <a:rPr lang="es-CO" baseline="0" dirty="0"/>
            <a:t> </a:t>
          </a:r>
          <a:endParaRPr lang="es-CO" dirty="0"/>
        </a:p>
      </dgm:t>
    </dgm:pt>
    <dgm:pt modelId="{1C7CDE0E-9ADA-4CDA-80D4-3500C11B0CA5}" type="parTrans" cxnId="{405FF06B-0F67-45C3-B123-9CD2029A5893}">
      <dgm:prSet/>
      <dgm:spPr/>
      <dgm:t>
        <a:bodyPr/>
        <a:lstStyle/>
        <a:p>
          <a:endParaRPr lang="es-CO"/>
        </a:p>
      </dgm:t>
    </dgm:pt>
    <dgm:pt modelId="{5B6CC83C-7147-4DCD-A1F0-D69364F3B50B}" type="sibTrans" cxnId="{405FF06B-0F67-45C3-B123-9CD2029A5893}">
      <dgm:prSet/>
      <dgm:spPr/>
      <dgm:t>
        <a:bodyPr/>
        <a:lstStyle/>
        <a:p>
          <a:endParaRPr lang="es-CO"/>
        </a:p>
      </dgm:t>
    </dgm:pt>
    <dgm:pt modelId="{07680D03-C570-429C-88A8-646A08C3BE5F}">
      <dgm:prSet phldrT="[Texto]"/>
      <dgm:spPr>
        <a:noFill/>
        <a:ln>
          <a:noFill/>
        </a:ln>
      </dgm:spPr>
      <dgm:t>
        <a:bodyPr/>
        <a:lstStyle/>
        <a:p>
          <a:r>
            <a:rPr lang="es-CO" dirty="0"/>
            <a:t> </a:t>
          </a:r>
        </a:p>
      </dgm:t>
    </dgm:pt>
    <dgm:pt modelId="{8C4FB15F-90B7-47A8-B393-5595610FA557}" type="sibTrans" cxnId="{04048CA4-37D9-48BA-9989-7A99AB7F9142}">
      <dgm:prSet/>
      <dgm:spPr/>
      <dgm:t>
        <a:bodyPr/>
        <a:lstStyle/>
        <a:p>
          <a:endParaRPr lang="es-CO"/>
        </a:p>
      </dgm:t>
    </dgm:pt>
    <dgm:pt modelId="{3243EFD7-E898-49A2-9F8C-07565D266181}" type="parTrans" cxnId="{04048CA4-37D9-48BA-9989-7A99AB7F9142}">
      <dgm:prSet/>
      <dgm:spPr/>
      <dgm:t>
        <a:bodyPr/>
        <a:lstStyle/>
        <a:p>
          <a:endParaRPr lang="es-CO"/>
        </a:p>
      </dgm:t>
    </dgm:pt>
    <dgm:pt modelId="{14FD8692-A7FC-4168-BD0A-7A9C7A3DB4A2}">
      <dgm:prSet phldrT="[Texto]"/>
      <dgm:spPr>
        <a:noFill/>
        <a:ln>
          <a:noFill/>
        </a:ln>
      </dgm:spPr>
      <dgm:t>
        <a:bodyPr/>
        <a:lstStyle/>
        <a:p>
          <a:r>
            <a:rPr lang="es-CO" dirty="0"/>
            <a:t> </a:t>
          </a:r>
        </a:p>
      </dgm:t>
    </dgm:pt>
    <dgm:pt modelId="{26A4C4F9-03F0-4295-8073-FDA8C057167F}" type="sibTrans" cxnId="{EFFFC0C4-C7A4-4511-A2B5-0E523C018054}">
      <dgm:prSet/>
      <dgm:spPr/>
      <dgm:t>
        <a:bodyPr/>
        <a:lstStyle/>
        <a:p>
          <a:endParaRPr lang="es-CO"/>
        </a:p>
      </dgm:t>
    </dgm:pt>
    <dgm:pt modelId="{22FBF7CA-0EDA-4D8E-A64C-EFD1FC947A31}" type="parTrans" cxnId="{EFFFC0C4-C7A4-4511-A2B5-0E523C018054}">
      <dgm:prSet/>
      <dgm:spPr/>
      <dgm:t>
        <a:bodyPr/>
        <a:lstStyle/>
        <a:p>
          <a:endParaRPr lang="es-CO"/>
        </a:p>
      </dgm:t>
    </dgm:pt>
    <dgm:pt modelId="{AC3EB735-8507-46B3-8BF7-EA06B79778ED}">
      <dgm:prSet/>
      <dgm:spPr>
        <a:noFill/>
        <a:ln>
          <a:noFill/>
        </a:ln>
      </dgm:spPr>
      <dgm:t>
        <a:bodyPr/>
        <a:lstStyle/>
        <a:p>
          <a:endParaRPr lang="es-CO"/>
        </a:p>
      </dgm:t>
    </dgm:pt>
    <dgm:pt modelId="{F9339825-199D-4313-8154-9FFAE67C7512}" type="parTrans" cxnId="{9ABA4F4C-1D11-4ECA-963F-A98E03750426}">
      <dgm:prSet/>
      <dgm:spPr/>
      <dgm:t>
        <a:bodyPr/>
        <a:lstStyle/>
        <a:p>
          <a:endParaRPr lang="es-CO"/>
        </a:p>
      </dgm:t>
    </dgm:pt>
    <dgm:pt modelId="{9358036B-58D2-4486-A3AE-D6D15E27F219}" type="sibTrans" cxnId="{9ABA4F4C-1D11-4ECA-963F-A98E03750426}">
      <dgm:prSet/>
      <dgm:spPr/>
      <dgm:t>
        <a:bodyPr/>
        <a:lstStyle/>
        <a:p>
          <a:endParaRPr lang="es-CO"/>
        </a:p>
      </dgm:t>
    </dgm:pt>
    <dgm:pt modelId="{F6C5F2A4-0E14-4C23-8692-BD94D4A25ED4}" type="pres">
      <dgm:prSet presAssocID="{9A64CAC0-00C8-4699-BF0A-33D65FF25F80}" presName="Name0" presStyleCnt="0">
        <dgm:presLayoutVars>
          <dgm:dir/>
          <dgm:resizeHandles val="exact"/>
        </dgm:presLayoutVars>
      </dgm:prSet>
      <dgm:spPr/>
    </dgm:pt>
    <dgm:pt modelId="{C7DEFE32-D076-4F56-A5E8-5E245CA99A90}" type="pres">
      <dgm:prSet presAssocID="{9A64CAC0-00C8-4699-BF0A-33D65FF25F80}" presName="vNodes" presStyleCnt="0"/>
      <dgm:spPr/>
    </dgm:pt>
    <dgm:pt modelId="{5D6C7A9E-4572-4053-8FFD-F61146904259}" type="pres">
      <dgm:prSet presAssocID="{14FD8692-A7FC-4168-BD0A-7A9C7A3DB4A2}" presName="node" presStyleLbl="node1" presStyleIdx="0" presStyleCnt="4">
        <dgm:presLayoutVars>
          <dgm:bulletEnabled val="1"/>
        </dgm:presLayoutVars>
      </dgm:prSet>
      <dgm:spPr/>
    </dgm:pt>
    <dgm:pt modelId="{CF686D88-B6EE-4070-B87E-82CD9A6E453B}" type="pres">
      <dgm:prSet presAssocID="{26A4C4F9-03F0-4295-8073-FDA8C057167F}" presName="spacerT" presStyleCnt="0"/>
      <dgm:spPr/>
    </dgm:pt>
    <dgm:pt modelId="{0C437D8C-1AAF-4438-8CD2-22B87ED76C11}" type="pres">
      <dgm:prSet presAssocID="{26A4C4F9-03F0-4295-8073-FDA8C057167F}" presName="sibTrans" presStyleLbl="sibTrans2D1" presStyleIdx="0" presStyleCnt="3"/>
      <dgm:spPr/>
    </dgm:pt>
    <dgm:pt modelId="{03821F1F-2B18-4E8D-9A4E-7ED8E293126E}" type="pres">
      <dgm:prSet presAssocID="{26A4C4F9-03F0-4295-8073-FDA8C057167F}" presName="spacerB" presStyleCnt="0"/>
      <dgm:spPr/>
    </dgm:pt>
    <dgm:pt modelId="{8EADA348-64EE-4626-9C93-B4A9D841248A}" type="pres">
      <dgm:prSet presAssocID="{07680D03-C570-429C-88A8-646A08C3BE5F}" presName="node" presStyleLbl="node1" presStyleIdx="1" presStyleCnt="4">
        <dgm:presLayoutVars>
          <dgm:bulletEnabled val="1"/>
        </dgm:presLayoutVars>
      </dgm:prSet>
      <dgm:spPr/>
    </dgm:pt>
    <dgm:pt modelId="{5347461C-0CAD-4283-AC7A-A9D5260E1F70}" type="pres">
      <dgm:prSet presAssocID="{8C4FB15F-90B7-47A8-B393-5595610FA557}" presName="spacerT" presStyleCnt="0"/>
      <dgm:spPr/>
    </dgm:pt>
    <dgm:pt modelId="{30C83AB9-79E0-4D72-A4CB-D83C6BC2EB16}" type="pres">
      <dgm:prSet presAssocID="{8C4FB15F-90B7-47A8-B393-5595610FA557}" presName="sibTrans" presStyleLbl="sibTrans2D1" presStyleIdx="1" presStyleCnt="3"/>
      <dgm:spPr/>
    </dgm:pt>
    <dgm:pt modelId="{67104D3C-586A-47E5-9091-B8917DCEDE8A}" type="pres">
      <dgm:prSet presAssocID="{8C4FB15F-90B7-47A8-B393-5595610FA557}" presName="spacerB" presStyleCnt="0"/>
      <dgm:spPr/>
    </dgm:pt>
    <dgm:pt modelId="{702657CD-D22A-43DE-A31B-047B0B1DC848}" type="pres">
      <dgm:prSet presAssocID="{AC3EB735-8507-46B3-8BF7-EA06B79778ED}" presName="node" presStyleLbl="node1" presStyleIdx="2" presStyleCnt="4" custLinFactNeighborY="0">
        <dgm:presLayoutVars>
          <dgm:bulletEnabled val="1"/>
        </dgm:presLayoutVars>
      </dgm:prSet>
      <dgm:spPr/>
    </dgm:pt>
    <dgm:pt modelId="{54548F27-0AD2-4F98-A95D-628AF51ECDF4}" type="pres">
      <dgm:prSet presAssocID="{9A64CAC0-00C8-4699-BF0A-33D65FF25F80}" presName="sibTransLast" presStyleLbl="sibTrans2D1" presStyleIdx="2" presStyleCnt="3"/>
      <dgm:spPr/>
    </dgm:pt>
    <dgm:pt modelId="{0B49439D-6FB7-4397-B7BF-B262E7B635BB}" type="pres">
      <dgm:prSet presAssocID="{9A64CAC0-00C8-4699-BF0A-33D65FF25F80}" presName="connectorText" presStyleLbl="sibTrans2D1" presStyleIdx="2" presStyleCnt="3"/>
      <dgm:spPr/>
    </dgm:pt>
    <dgm:pt modelId="{028334D3-553B-4C5A-A175-36B3DC71E5AF}" type="pres">
      <dgm:prSet presAssocID="{9A64CAC0-00C8-4699-BF0A-33D65FF25F80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2FECB020-EA57-4B33-91A8-DD0F4F2927D5}" type="presOf" srcId="{9358036B-58D2-4486-A3AE-D6D15E27F219}" destId="{54548F27-0AD2-4F98-A95D-628AF51ECDF4}" srcOrd="0" destOrd="0" presId="urn:microsoft.com/office/officeart/2005/8/layout/equation2"/>
    <dgm:cxn modelId="{476E2237-B008-4702-AB62-22919BD3BB2A}" type="presOf" srcId="{26A4C4F9-03F0-4295-8073-FDA8C057167F}" destId="{0C437D8C-1AAF-4438-8CD2-22B87ED76C11}" srcOrd="0" destOrd="0" presId="urn:microsoft.com/office/officeart/2005/8/layout/equation2"/>
    <dgm:cxn modelId="{9ABA4F4C-1D11-4ECA-963F-A98E03750426}" srcId="{9A64CAC0-00C8-4699-BF0A-33D65FF25F80}" destId="{AC3EB735-8507-46B3-8BF7-EA06B79778ED}" srcOrd="2" destOrd="0" parTransId="{F9339825-199D-4313-8154-9FFAE67C7512}" sibTransId="{9358036B-58D2-4486-A3AE-D6D15E27F219}"/>
    <dgm:cxn modelId="{2F670C54-D3CA-454C-B38C-633A90DD9567}" type="presOf" srcId="{07680D03-C570-429C-88A8-646A08C3BE5F}" destId="{8EADA348-64EE-4626-9C93-B4A9D841248A}" srcOrd="0" destOrd="0" presId="urn:microsoft.com/office/officeart/2005/8/layout/equation2"/>
    <dgm:cxn modelId="{CD0C2E63-9C7B-4760-B0ED-EB21A2C03691}" type="presOf" srcId="{AC3EB735-8507-46B3-8BF7-EA06B79778ED}" destId="{702657CD-D22A-43DE-A31B-047B0B1DC848}" srcOrd="0" destOrd="0" presId="urn:microsoft.com/office/officeart/2005/8/layout/equation2"/>
    <dgm:cxn modelId="{405FF06B-0F67-45C3-B123-9CD2029A5893}" srcId="{9A64CAC0-00C8-4699-BF0A-33D65FF25F80}" destId="{636F8DDF-8AFB-4C12-B3BD-4C27995536A5}" srcOrd="3" destOrd="0" parTransId="{1C7CDE0E-9ADA-4CDA-80D4-3500C11B0CA5}" sibTransId="{5B6CC83C-7147-4DCD-A1F0-D69364F3B50B}"/>
    <dgm:cxn modelId="{D341D86C-1930-4398-A93E-307E12C482E4}" type="presOf" srcId="{14FD8692-A7FC-4168-BD0A-7A9C7A3DB4A2}" destId="{5D6C7A9E-4572-4053-8FFD-F61146904259}" srcOrd="0" destOrd="0" presId="urn:microsoft.com/office/officeart/2005/8/layout/equation2"/>
    <dgm:cxn modelId="{C6A59586-9F12-4335-A76B-EBE8FF8CAEC1}" type="presOf" srcId="{636F8DDF-8AFB-4C12-B3BD-4C27995536A5}" destId="{028334D3-553B-4C5A-A175-36B3DC71E5AF}" srcOrd="0" destOrd="0" presId="urn:microsoft.com/office/officeart/2005/8/layout/equation2"/>
    <dgm:cxn modelId="{964A0B94-277A-421C-8AC3-96163103B693}" type="presOf" srcId="{9A64CAC0-00C8-4699-BF0A-33D65FF25F80}" destId="{F6C5F2A4-0E14-4C23-8692-BD94D4A25ED4}" srcOrd="0" destOrd="0" presId="urn:microsoft.com/office/officeart/2005/8/layout/equation2"/>
    <dgm:cxn modelId="{04048CA4-37D9-48BA-9989-7A99AB7F9142}" srcId="{9A64CAC0-00C8-4699-BF0A-33D65FF25F80}" destId="{07680D03-C570-429C-88A8-646A08C3BE5F}" srcOrd="1" destOrd="0" parTransId="{3243EFD7-E898-49A2-9F8C-07565D266181}" sibTransId="{8C4FB15F-90B7-47A8-B393-5595610FA557}"/>
    <dgm:cxn modelId="{EFFFC0C4-C7A4-4511-A2B5-0E523C018054}" srcId="{9A64CAC0-00C8-4699-BF0A-33D65FF25F80}" destId="{14FD8692-A7FC-4168-BD0A-7A9C7A3DB4A2}" srcOrd="0" destOrd="0" parTransId="{22FBF7CA-0EDA-4D8E-A64C-EFD1FC947A31}" sibTransId="{26A4C4F9-03F0-4295-8073-FDA8C057167F}"/>
    <dgm:cxn modelId="{12468BCD-0783-4EBA-B8C3-D39EE9C532CD}" type="presOf" srcId="{9358036B-58D2-4486-A3AE-D6D15E27F219}" destId="{0B49439D-6FB7-4397-B7BF-B262E7B635BB}" srcOrd="1" destOrd="0" presId="urn:microsoft.com/office/officeart/2005/8/layout/equation2"/>
    <dgm:cxn modelId="{3E52D8F2-B3B7-4FB8-85D3-2E5D8FF6F73A}" type="presOf" srcId="{8C4FB15F-90B7-47A8-B393-5595610FA557}" destId="{30C83AB9-79E0-4D72-A4CB-D83C6BC2EB16}" srcOrd="0" destOrd="0" presId="urn:microsoft.com/office/officeart/2005/8/layout/equation2"/>
    <dgm:cxn modelId="{714F00A6-8262-4BCE-A9C6-5960D32D2F57}" type="presParOf" srcId="{F6C5F2A4-0E14-4C23-8692-BD94D4A25ED4}" destId="{C7DEFE32-D076-4F56-A5E8-5E245CA99A90}" srcOrd="0" destOrd="0" presId="urn:microsoft.com/office/officeart/2005/8/layout/equation2"/>
    <dgm:cxn modelId="{783A275E-7DEF-4577-9ADD-D0EECF10370F}" type="presParOf" srcId="{C7DEFE32-D076-4F56-A5E8-5E245CA99A90}" destId="{5D6C7A9E-4572-4053-8FFD-F61146904259}" srcOrd="0" destOrd="0" presId="urn:microsoft.com/office/officeart/2005/8/layout/equation2"/>
    <dgm:cxn modelId="{5B122483-ACE2-4326-9D78-CF5FC556670F}" type="presParOf" srcId="{C7DEFE32-D076-4F56-A5E8-5E245CA99A90}" destId="{CF686D88-B6EE-4070-B87E-82CD9A6E453B}" srcOrd="1" destOrd="0" presId="urn:microsoft.com/office/officeart/2005/8/layout/equation2"/>
    <dgm:cxn modelId="{1D9B1AFB-9D0C-41F6-97D7-13A5F6086298}" type="presParOf" srcId="{C7DEFE32-D076-4F56-A5E8-5E245CA99A90}" destId="{0C437D8C-1AAF-4438-8CD2-22B87ED76C11}" srcOrd="2" destOrd="0" presId="urn:microsoft.com/office/officeart/2005/8/layout/equation2"/>
    <dgm:cxn modelId="{DE07CC45-5DD0-4E5C-95C8-0A0D8A052B73}" type="presParOf" srcId="{C7DEFE32-D076-4F56-A5E8-5E245CA99A90}" destId="{03821F1F-2B18-4E8D-9A4E-7ED8E293126E}" srcOrd="3" destOrd="0" presId="urn:microsoft.com/office/officeart/2005/8/layout/equation2"/>
    <dgm:cxn modelId="{811B9575-979F-43E0-8A05-2CD7C3726BBF}" type="presParOf" srcId="{C7DEFE32-D076-4F56-A5E8-5E245CA99A90}" destId="{8EADA348-64EE-4626-9C93-B4A9D841248A}" srcOrd="4" destOrd="0" presId="urn:microsoft.com/office/officeart/2005/8/layout/equation2"/>
    <dgm:cxn modelId="{81F16FFC-7657-47E6-98D1-C042D0C3406A}" type="presParOf" srcId="{C7DEFE32-D076-4F56-A5E8-5E245CA99A90}" destId="{5347461C-0CAD-4283-AC7A-A9D5260E1F70}" srcOrd="5" destOrd="0" presId="urn:microsoft.com/office/officeart/2005/8/layout/equation2"/>
    <dgm:cxn modelId="{86CA2A6B-F300-45B2-B542-B129AA0DDC97}" type="presParOf" srcId="{C7DEFE32-D076-4F56-A5E8-5E245CA99A90}" destId="{30C83AB9-79E0-4D72-A4CB-D83C6BC2EB16}" srcOrd="6" destOrd="0" presId="urn:microsoft.com/office/officeart/2005/8/layout/equation2"/>
    <dgm:cxn modelId="{7A4B3EAB-A5B5-4C09-9CEB-AC3FF2149622}" type="presParOf" srcId="{C7DEFE32-D076-4F56-A5E8-5E245CA99A90}" destId="{67104D3C-586A-47E5-9091-B8917DCEDE8A}" srcOrd="7" destOrd="0" presId="urn:microsoft.com/office/officeart/2005/8/layout/equation2"/>
    <dgm:cxn modelId="{5B4B8B4D-0053-46C5-86C1-3CE7BB8C663D}" type="presParOf" srcId="{C7DEFE32-D076-4F56-A5E8-5E245CA99A90}" destId="{702657CD-D22A-43DE-A31B-047B0B1DC848}" srcOrd="8" destOrd="0" presId="urn:microsoft.com/office/officeart/2005/8/layout/equation2"/>
    <dgm:cxn modelId="{79327E44-0FA3-4098-9DCA-D90A4E5DFF75}" type="presParOf" srcId="{F6C5F2A4-0E14-4C23-8692-BD94D4A25ED4}" destId="{54548F27-0AD2-4F98-A95D-628AF51ECDF4}" srcOrd="1" destOrd="0" presId="urn:microsoft.com/office/officeart/2005/8/layout/equation2"/>
    <dgm:cxn modelId="{874E08AB-DD18-41A4-ADAC-BBA91DBD80EC}" type="presParOf" srcId="{54548F27-0AD2-4F98-A95D-628AF51ECDF4}" destId="{0B49439D-6FB7-4397-B7BF-B262E7B635BB}" srcOrd="0" destOrd="0" presId="urn:microsoft.com/office/officeart/2005/8/layout/equation2"/>
    <dgm:cxn modelId="{EDD6C242-DBC8-4522-8275-EFAE0067C2CD}" type="presParOf" srcId="{F6C5F2A4-0E14-4C23-8692-BD94D4A25ED4}" destId="{028334D3-553B-4C5A-A175-36B3DC71E5AF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74FAB-77BD-4E35-AD63-9A302D68423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4_1" csCatId="accent4" phldr="1"/>
      <dgm:spPr/>
    </dgm:pt>
    <dgm:pt modelId="{A44DFDD9-4028-4F38-9467-2E36D1C63A81}">
      <dgm:prSet phldrT="[Texto]" custT="1"/>
      <dgm:spPr/>
      <dgm:t>
        <a:bodyPr/>
        <a:lstStyle/>
        <a:p>
          <a:r>
            <a:rPr lang="es-CO" sz="1300" dirty="0"/>
            <a:t>Idea de la aplicación</a:t>
          </a:r>
        </a:p>
      </dgm:t>
    </dgm:pt>
    <dgm:pt modelId="{1FED53A0-1779-4CA4-BBE4-2F8A8AED9F05}" type="parTrans" cxnId="{78D255AC-D761-4C45-8216-CA170D20852C}">
      <dgm:prSet/>
      <dgm:spPr/>
      <dgm:t>
        <a:bodyPr/>
        <a:lstStyle/>
        <a:p>
          <a:endParaRPr lang="es-CO" sz="1300"/>
        </a:p>
      </dgm:t>
    </dgm:pt>
    <dgm:pt modelId="{6468E269-6B5F-4123-97BE-6622B7B732C2}" type="sibTrans" cxnId="{78D255AC-D761-4C45-8216-CA170D20852C}">
      <dgm:prSet/>
      <dgm:spPr/>
      <dgm:t>
        <a:bodyPr/>
        <a:lstStyle/>
        <a:p>
          <a:endParaRPr lang="es-CO" sz="1300"/>
        </a:p>
      </dgm:t>
    </dgm:pt>
    <dgm:pt modelId="{F7A84192-7BA2-4A70-AFD1-D204CC981026}">
      <dgm:prSet phldrT="[Texto]" custT="1"/>
      <dgm:spPr/>
      <dgm:t>
        <a:bodyPr/>
        <a:lstStyle/>
        <a:p>
          <a:r>
            <a:rPr lang="es-CO" sz="1300" dirty="0"/>
            <a:t>Consulta de los paquetes y funciones</a:t>
          </a:r>
        </a:p>
      </dgm:t>
    </dgm:pt>
    <dgm:pt modelId="{EBCFCC60-6AD0-4A7B-AFDB-0EB0080437F0}" type="parTrans" cxnId="{9EFE5D76-FF87-4F23-BEFE-407251EBEDA1}">
      <dgm:prSet/>
      <dgm:spPr/>
      <dgm:t>
        <a:bodyPr/>
        <a:lstStyle/>
        <a:p>
          <a:endParaRPr lang="es-CO" sz="1300"/>
        </a:p>
      </dgm:t>
    </dgm:pt>
    <dgm:pt modelId="{64624EA3-D0E4-4C90-BD28-B26120564A09}" type="sibTrans" cxnId="{9EFE5D76-FF87-4F23-BEFE-407251EBEDA1}">
      <dgm:prSet/>
      <dgm:spPr/>
      <dgm:t>
        <a:bodyPr/>
        <a:lstStyle/>
        <a:p>
          <a:endParaRPr lang="es-CO" sz="1300"/>
        </a:p>
      </dgm:t>
    </dgm:pt>
    <dgm:pt modelId="{52BA63B1-D200-460D-A484-6242653A219C}">
      <dgm:prSet custT="1"/>
      <dgm:spPr/>
      <dgm:t>
        <a:bodyPr/>
        <a:lstStyle/>
        <a:p>
          <a:r>
            <a:rPr lang="es-CO" sz="1300" dirty="0"/>
            <a:t>Mejoramiento de la interfaz gráfica</a:t>
          </a:r>
        </a:p>
      </dgm:t>
    </dgm:pt>
    <dgm:pt modelId="{12B75482-7F24-4347-BEFC-13BE02279AB0}" type="parTrans" cxnId="{D44DFA7A-DE25-465B-B157-68E774B5FFC9}">
      <dgm:prSet/>
      <dgm:spPr/>
      <dgm:t>
        <a:bodyPr/>
        <a:lstStyle/>
        <a:p>
          <a:endParaRPr lang="es-CO" sz="1300"/>
        </a:p>
      </dgm:t>
    </dgm:pt>
    <dgm:pt modelId="{7BA903C4-7348-497B-962D-B11C95949B83}" type="sibTrans" cxnId="{D44DFA7A-DE25-465B-B157-68E774B5FFC9}">
      <dgm:prSet/>
      <dgm:spPr/>
      <dgm:t>
        <a:bodyPr/>
        <a:lstStyle/>
        <a:p>
          <a:endParaRPr lang="es-CO" sz="1300"/>
        </a:p>
      </dgm:t>
    </dgm:pt>
    <dgm:pt modelId="{A7D108A5-91F3-414A-8326-98A3E0A9CDD9}">
      <dgm:prSet custT="1"/>
      <dgm:spPr/>
      <dgm:t>
        <a:bodyPr/>
        <a:lstStyle/>
        <a:p>
          <a:r>
            <a:rPr lang="es-CO" sz="1300" dirty="0"/>
            <a:t>Aplicación con interactividad</a:t>
          </a:r>
        </a:p>
      </dgm:t>
    </dgm:pt>
    <dgm:pt modelId="{06A4D478-24FF-444E-B948-883324AA22CC}" type="parTrans" cxnId="{0A06FFD9-5A34-4F0B-A4BC-2523864385A5}">
      <dgm:prSet/>
      <dgm:spPr/>
      <dgm:t>
        <a:bodyPr/>
        <a:lstStyle/>
        <a:p>
          <a:endParaRPr lang="es-CO" sz="1300"/>
        </a:p>
      </dgm:t>
    </dgm:pt>
    <dgm:pt modelId="{0A79A613-6746-43CF-AE4A-713B772E6ED5}" type="sibTrans" cxnId="{0A06FFD9-5A34-4F0B-A4BC-2523864385A5}">
      <dgm:prSet/>
      <dgm:spPr/>
      <dgm:t>
        <a:bodyPr/>
        <a:lstStyle/>
        <a:p>
          <a:endParaRPr lang="es-CO" sz="1300"/>
        </a:p>
      </dgm:t>
    </dgm:pt>
    <dgm:pt modelId="{7FE31965-9FE6-4FF2-BEAE-86D5838473CA}" type="pres">
      <dgm:prSet presAssocID="{86A74FAB-77BD-4E35-AD63-9A302D68423F}" presName="Name0" presStyleCnt="0">
        <dgm:presLayoutVars>
          <dgm:dir/>
          <dgm:animOne val="branch"/>
          <dgm:animLvl val="lvl"/>
        </dgm:presLayoutVars>
      </dgm:prSet>
      <dgm:spPr/>
    </dgm:pt>
    <dgm:pt modelId="{F677CE88-8CC3-4496-BC56-F954728768F0}" type="pres">
      <dgm:prSet presAssocID="{A44DFDD9-4028-4F38-9467-2E36D1C63A81}" presName="chaos" presStyleCnt="0"/>
      <dgm:spPr/>
    </dgm:pt>
    <dgm:pt modelId="{94F3B856-B0B4-431D-85DC-F2CB09BAFDF0}" type="pres">
      <dgm:prSet presAssocID="{A44DFDD9-4028-4F38-9467-2E36D1C63A81}" presName="parTx1" presStyleLbl="revTx" presStyleIdx="0" presStyleCnt="3"/>
      <dgm:spPr/>
    </dgm:pt>
    <dgm:pt modelId="{108CFB89-C052-4D13-A1BC-01AA35BD802C}" type="pres">
      <dgm:prSet presAssocID="{A44DFDD9-4028-4F38-9467-2E36D1C63A81}" presName="c1" presStyleLbl="node1" presStyleIdx="0" presStyleCnt="19"/>
      <dgm:spPr/>
    </dgm:pt>
    <dgm:pt modelId="{C66E6482-483F-44BA-A029-E07B32A67532}" type="pres">
      <dgm:prSet presAssocID="{A44DFDD9-4028-4F38-9467-2E36D1C63A81}" presName="c2" presStyleLbl="node1" presStyleIdx="1" presStyleCnt="19"/>
      <dgm:spPr/>
    </dgm:pt>
    <dgm:pt modelId="{A9C31D39-4D33-4458-8786-6017478DF58A}" type="pres">
      <dgm:prSet presAssocID="{A44DFDD9-4028-4F38-9467-2E36D1C63A81}" presName="c3" presStyleLbl="node1" presStyleIdx="2" presStyleCnt="19"/>
      <dgm:spPr/>
    </dgm:pt>
    <dgm:pt modelId="{9477986A-A1DD-43DD-9D8D-83B77D50FE33}" type="pres">
      <dgm:prSet presAssocID="{A44DFDD9-4028-4F38-9467-2E36D1C63A81}" presName="c4" presStyleLbl="node1" presStyleIdx="3" presStyleCnt="19"/>
      <dgm:spPr/>
    </dgm:pt>
    <dgm:pt modelId="{BD163C99-A38A-4E1C-84AF-3F489B57D020}" type="pres">
      <dgm:prSet presAssocID="{A44DFDD9-4028-4F38-9467-2E36D1C63A81}" presName="c5" presStyleLbl="node1" presStyleIdx="4" presStyleCnt="19"/>
      <dgm:spPr/>
    </dgm:pt>
    <dgm:pt modelId="{00C95780-BDBC-452A-BD19-1E1AF25A492F}" type="pres">
      <dgm:prSet presAssocID="{A44DFDD9-4028-4F38-9467-2E36D1C63A81}" presName="c6" presStyleLbl="node1" presStyleIdx="5" presStyleCnt="19"/>
      <dgm:spPr/>
    </dgm:pt>
    <dgm:pt modelId="{43EDDA2E-F05F-4E25-AA12-7FF43F5DE9FE}" type="pres">
      <dgm:prSet presAssocID="{A44DFDD9-4028-4F38-9467-2E36D1C63A81}" presName="c7" presStyleLbl="node1" presStyleIdx="6" presStyleCnt="19"/>
      <dgm:spPr/>
    </dgm:pt>
    <dgm:pt modelId="{59558990-52E2-4914-9E7D-1540A6003DA1}" type="pres">
      <dgm:prSet presAssocID="{A44DFDD9-4028-4F38-9467-2E36D1C63A81}" presName="c8" presStyleLbl="node1" presStyleIdx="7" presStyleCnt="19"/>
      <dgm:spPr/>
    </dgm:pt>
    <dgm:pt modelId="{7969DB7C-6361-4AE2-9D0B-9332EE7DE2A4}" type="pres">
      <dgm:prSet presAssocID="{A44DFDD9-4028-4F38-9467-2E36D1C63A81}" presName="c9" presStyleLbl="node1" presStyleIdx="8" presStyleCnt="19"/>
      <dgm:spPr/>
    </dgm:pt>
    <dgm:pt modelId="{24BC7B33-D364-47EA-862A-8C31A649DA80}" type="pres">
      <dgm:prSet presAssocID="{A44DFDD9-4028-4F38-9467-2E36D1C63A81}" presName="c10" presStyleLbl="node1" presStyleIdx="9" presStyleCnt="19"/>
      <dgm:spPr/>
    </dgm:pt>
    <dgm:pt modelId="{C89EAD56-35FD-421B-BF16-B0BF05B15EF0}" type="pres">
      <dgm:prSet presAssocID="{A44DFDD9-4028-4F38-9467-2E36D1C63A81}" presName="c11" presStyleLbl="node1" presStyleIdx="10" presStyleCnt="19"/>
      <dgm:spPr/>
    </dgm:pt>
    <dgm:pt modelId="{37494600-02A4-4F17-B8DE-3A767DA84775}" type="pres">
      <dgm:prSet presAssocID="{A44DFDD9-4028-4F38-9467-2E36D1C63A81}" presName="c12" presStyleLbl="node1" presStyleIdx="11" presStyleCnt="19"/>
      <dgm:spPr/>
    </dgm:pt>
    <dgm:pt modelId="{77ED07E9-41E8-4B34-8ED1-60CCB24F7189}" type="pres">
      <dgm:prSet presAssocID="{A44DFDD9-4028-4F38-9467-2E36D1C63A81}" presName="c13" presStyleLbl="node1" presStyleIdx="12" presStyleCnt="19"/>
      <dgm:spPr/>
    </dgm:pt>
    <dgm:pt modelId="{88D5EBF2-05D4-4C06-B285-397932AD4546}" type="pres">
      <dgm:prSet presAssocID="{A44DFDD9-4028-4F38-9467-2E36D1C63A81}" presName="c14" presStyleLbl="node1" presStyleIdx="13" presStyleCnt="19"/>
      <dgm:spPr/>
    </dgm:pt>
    <dgm:pt modelId="{A0EC8FCD-7EB4-482D-9DAE-AB541E34CB2A}" type="pres">
      <dgm:prSet presAssocID="{A44DFDD9-4028-4F38-9467-2E36D1C63A81}" presName="c15" presStyleLbl="node1" presStyleIdx="14" presStyleCnt="19"/>
      <dgm:spPr/>
    </dgm:pt>
    <dgm:pt modelId="{DA3A2A66-B499-4533-A856-535995CF654F}" type="pres">
      <dgm:prSet presAssocID="{A44DFDD9-4028-4F38-9467-2E36D1C63A81}" presName="c16" presStyleLbl="node1" presStyleIdx="15" presStyleCnt="19"/>
      <dgm:spPr/>
    </dgm:pt>
    <dgm:pt modelId="{87C50908-99F4-4882-827D-2E3CF71D8F04}" type="pres">
      <dgm:prSet presAssocID="{A44DFDD9-4028-4F38-9467-2E36D1C63A81}" presName="c17" presStyleLbl="node1" presStyleIdx="16" presStyleCnt="19"/>
      <dgm:spPr/>
    </dgm:pt>
    <dgm:pt modelId="{778EA466-71A1-4E37-971A-EC8542FA2F43}" type="pres">
      <dgm:prSet presAssocID="{A44DFDD9-4028-4F38-9467-2E36D1C63A81}" presName="c18" presStyleLbl="node1" presStyleIdx="17" presStyleCnt="19"/>
      <dgm:spPr/>
    </dgm:pt>
    <dgm:pt modelId="{1689ABC5-C649-4CCE-BF90-5CC0462DD0E3}" type="pres">
      <dgm:prSet presAssocID="{6468E269-6B5F-4123-97BE-6622B7B732C2}" presName="chevronComposite1" presStyleCnt="0"/>
      <dgm:spPr/>
    </dgm:pt>
    <dgm:pt modelId="{037A5C9D-C876-4B4E-96A3-635729F7403C}" type="pres">
      <dgm:prSet presAssocID="{6468E269-6B5F-4123-97BE-6622B7B732C2}" presName="chevron1" presStyleLbl="sibTrans2D1" presStyleIdx="0" presStyleCnt="3"/>
      <dgm:spPr/>
    </dgm:pt>
    <dgm:pt modelId="{708A3522-4827-46BA-BE6E-3CBAD223EBD7}" type="pres">
      <dgm:prSet presAssocID="{6468E269-6B5F-4123-97BE-6622B7B732C2}" presName="spChevron1" presStyleCnt="0"/>
      <dgm:spPr/>
    </dgm:pt>
    <dgm:pt modelId="{05541F18-5512-48C3-BAE1-114DA2ECFBB0}" type="pres">
      <dgm:prSet presAssocID="{F7A84192-7BA2-4A70-AFD1-D204CC981026}" presName="middle" presStyleCnt="0"/>
      <dgm:spPr/>
    </dgm:pt>
    <dgm:pt modelId="{54F152D2-D6B2-49D8-A9D9-0292F59EE659}" type="pres">
      <dgm:prSet presAssocID="{F7A84192-7BA2-4A70-AFD1-D204CC981026}" presName="parTxMid" presStyleLbl="revTx" presStyleIdx="1" presStyleCnt="3"/>
      <dgm:spPr/>
    </dgm:pt>
    <dgm:pt modelId="{695859D1-CF22-49CD-9B43-060F29276D78}" type="pres">
      <dgm:prSet presAssocID="{F7A84192-7BA2-4A70-AFD1-D204CC981026}" presName="spMid" presStyleCnt="0"/>
      <dgm:spPr/>
    </dgm:pt>
    <dgm:pt modelId="{FFD48FD1-FFFB-4430-8658-61066BD4B9AB}" type="pres">
      <dgm:prSet presAssocID="{64624EA3-D0E4-4C90-BD28-B26120564A09}" presName="chevronComposite1" presStyleCnt="0"/>
      <dgm:spPr/>
    </dgm:pt>
    <dgm:pt modelId="{D4DAC69B-828D-4862-9861-9CFD03DCAF22}" type="pres">
      <dgm:prSet presAssocID="{64624EA3-D0E4-4C90-BD28-B26120564A09}" presName="chevron1" presStyleLbl="sibTrans2D1" presStyleIdx="1" presStyleCnt="3"/>
      <dgm:spPr/>
    </dgm:pt>
    <dgm:pt modelId="{5EAE21A0-7187-4A5D-8BC5-E4DE04756BF7}" type="pres">
      <dgm:prSet presAssocID="{64624EA3-D0E4-4C90-BD28-B26120564A09}" presName="spChevron1" presStyleCnt="0"/>
      <dgm:spPr/>
    </dgm:pt>
    <dgm:pt modelId="{0A8F1CF4-65A0-4EBF-9909-FD90C490CE6F}" type="pres">
      <dgm:prSet presAssocID="{52BA63B1-D200-460D-A484-6242653A219C}" presName="middle" presStyleCnt="0"/>
      <dgm:spPr/>
    </dgm:pt>
    <dgm:pt modelId="{697695FE-2363-4551-B170-9207DE9BBED8}" type="pres">
      <dgm:prSet presAssocID="{52BA63B1-D200-460D-A484-6242653A219C}" presName="parTxMid" presStyleLbl="revTx" presStyleIdx="2" presStyleCnt="3"/>
      <dgm:spPr/>
    </dgm:pt>
    <dgm:pt modelId="{7AF19685-8944-4A5A-A2E1-0201A3FF885C}" type="pres">
      <dgm:prSet presAssocID="{52BA63B1-D200-460D-A484-6242653A219C}" presName="spMid" presStyleCnt="0"/>
      <dgm:spPr/>
    </dgm:pt>
    <dgm:pt modelId="{287C9872-F153-42A7-869F-A12C974C1E06}" type="pres">
      <dgm:prSet presAssocID="{7BA903C4-7348-497B-962D-B11C95949B83}" presName="chevronComposite1" presStyleCnt="0"/>
      <dgm:spPr/>
    </dgm:pt>
    <dgm:pt modelId="{F9D59A7E-52CD-4CFF-90B5-BA92DBC011F5}" type="pres">
      <dgm:prSet presAssocID="{7BA903C4-7348-497B-962D-B11C95949B83}" presName="chevron1" presStyleLbl="sibTrans2D1" presStyleIdx="2" presStyleCnt="3"/>
      <dgm:spPr/>
    </dgm:pt>
    <dgm:pt modelId="{6D100B5A-701A-4E99-BA92-169FF80CF4E3}" type="pres">
      <dgm:prSet presAssocID="{7BA903C4-7348-497B-962D-B11C95949B83}" presName="spChevron1" presStyleCnt="0"/>
      <dgm:spPr/>
    </dgm:pt>
    <dgm:pt modelId="{D8E7BE30-9E09-42D9-A71D-5CC562E1FD97}" type="pres">
      <dgm:prSet presAssocID="{A7D108A5-91F3-414A-8326-98A3E0A9CDD9}" presName="last" presStyleCnt="0"/>
      <dgm:spPr/>
    </dgm:pt>
    <dgm:pt modelId="{9131FCB2-B499-4080-9AE9-D0E20054F497}" type="pres">
      <dgm:prSet presAssocID="{A7D108A5-91F3-414A-8326-98A3E0A9CDD9}" presName="circleTx" presStyleLbl="node1" presStyleIdx="18" presStyleCnt="19" custScaleX="118851" custScaleY="118851"/>
      <dgm:spPr/>
    </dgm:pt>
    <dgm:pt modelId="{F431E022-E7CE-4B12-8E52-B1C4D214DAB8}" type="pres">
      <dgm:prSet presAssocID="{A7D108A5-91F3-414A-8326-98A3E0A9CDD9}" presName="spN" presStyleCnt="0"/>
      <dgm:spPr/>
    </dgm:pt>
  </dgm:ptLst>
  <dgm:cxnLst>
    <dgm:cxn modelId="{30F5EF1E-FE1B-400B-A55F-7C5D8B799197}" type="presOf" srcId="{52BA63B1-D200-460D-A484-6242653A219C}" destId="{697695FE-2363-4551-B170-9207DE9BBED8}" srcOrd="0" destOrd="0" presId="urn:microsoft.com/office/officeart/2009/3/layout/RandomtoResultProcess"/>
    <dgm:cxn modelId="{FD133F23-3D03-4745-A644-7F64BEE136AA}" type="presOf" srcId="{A44DFDD9-4028-4F38-9467-2E36D1C63A81}" destId="{94F3B856-B0B4-431D-85DC-F2CB09BAFDF0}" srcOrd="0" destOrd="0" presId="urn:microsoft.com/office/officeart/2009/3/layout/RandomtoResultProcess"/>
    <dgm:cxn modelId="{1973C22E-AAE7-4850-9793-A0C9312025A2}" type="presOf" srcId="{A7D108A5-91F3-414A-8326-98A3E0A9CDD9}" destId="{9131FCB2-B499-4080-9AE9-D0E20054F497}" srcOrd="0" destOrd="0" presId="urn:microsoft.com/office/officeart/2009/3/layout/RandomtoResultProcess"/>
    <dgm:cxn modelId="{C887E235-FF4F-4C2E-8F94-A00289A5A608}" type="presOf" srcId="{F7A84192-7BA2-4A70-AFD1-D204CC981026}" destId="{54F152D2-D6B2-49D8-A9D9-0292F59EE659}" srcOrd="0" destOrd="0" presId="urn:microsoft.com/office/officeart/2009/3/layout/RandomtoResultProcess"/>
    <dgm:cxn modelId="{9EFE5D76-FF87-4F23-BEFE-407251EBEDA1}" srcId="{86A74FAB-77BD-4E35-AD63-9A302D68423F}" destId="{F7A84192-7BA2-4A70-AFD1-D204CC981026}" srcOrd="1" destOrd="0" parTransId="{EBCFCC60-6AD0-4A7B-AFDB-0EB0080437F0}" sibTransId="{64624EA3-D0E4-4C90-BD28-B26120564A09}"/>
    <dgm:cxn modelId="{D44DFA7A-DE25-465B-B157-68E774B5FFC9}" srcId="{86A74FAB-77BD-4E35-AD63-9A302D68423F}" destId="{52BA63B1-D200-460D-A484-6242653A219C}" srcOrd="2" destOrd="0" parTransId="{12B75482-7F24-4347-BEFC-13BE02279AB0}" sibTransId="{7BA903C4-7348-497B-962D-B11C95949B83}"/>
    <dgm:cxn modelId="{78D255AC-D761-4C45-8216-CA170D20852C}" srcId="{86A74FAB-77BD-4E35-AD63-9A302D68423F}" destId="{A44DFDD9-4028-4F38-9467-2E36D1C63A81}" srcOrd="0" destOrd="0" parTransId="{1FED53A0-1779-4CA4-BBE4-2F8A8AED9F05}" sibTransId="{6468E269-6B5F-4123-97BE-6622B7B732C2}"/>
    <dgm:cxn modelId="{7A4A67CC-AD8A-4648-9592-E678B7916E15}" type="presOf" srcId="{86A74FAB-77BD-4E35-AD63-9A302D68423F}" destId="{7FE31965-9FE6-4FF2-BEAE-86D5838473CA}" srcOrd="0" destOrd="0" presId="urn:microsoft.com/office/officeart/2009/3/layout/RandomtoResultProcess"/>
    <dgm:cxn modelId="{0A06FFD9-5A34-4F0B-A4BC-2523864385A5}" srcId="{86A74FAB-77BD-4E35-AD63-9A302D68423F}" destId="{A7D108A5-91F3-414A-8326-98A3E0A9CDD9}" srcOrd="3" destOrd="0" parTransId="{06A4D478-24FF-444E-B948-883324AA22CC}" sibTransId="{0A79A613-6746-43CF-AE4A-713B772E6ED5}"/>
    <dgm:cxn modelId="{12CD9971-6E45-4F45-870E-48549E9E057E}" type="presParOf" srcId="{7FE31965-9FE6-4FF2-BEAE-86D5838473CA}" destId="{F677CE88-8CC3-4496-BC56-F954728768F0}" srcOrd="0" destOrd="0" presId="urn:microsoft.com/office/officeart/2009/3/layout/RandomtoResultProcess"/>
    <dgm:cxn modelId="{C3A91B27-B7CF-4F78-BAF1-1D717B83E75B}" type="presParOf" srcId="{F677CE88-8CC3-4496-BC56-F954728768F0}" destId="{94F3B856-B0B4-431D-85DC-F2CB09BAFDF0}" srcOrd="0" destOrd="0" presId="urn:microsoft.com/office/officeart/2009/3/layout/RandomtoResultProcess"/>
    <dgm:cxn modelId="{E71BC797-10CA-474C-BD70-0A17056A005F}" type="presParOf" srcId="{F677CE88-8CC3-4496-BC56-F954728768F0}" destId="{108CFB89-C052-4D13-A1BC-01AA35BD802C}" srcOrd="1" destOrd="0" presId="urn:microsoft.com/office/officeart/2009/3/layout/RandomtoResultProcess"/>
    <dgm:cxn modelId="{E4761288-20ED-49AD-A78A-079A390170BB}" type="presParOf" srcId="{F677CE88-8CC3-4496-BC56-F954728768F0}" destId="{C66E6482-483F-44BA-A029-E07B32A67532}" srcOrd="2" destOrd="0" presId="urn:microsoft.com/office/officeart/2009/3/layout/RandomtoResultProcess"/>
    <dgm:cxn modelId="{DA74C4BE-4894-4618-8C4F-A346CB533682}" type="presParOf" srcId="{F677CE88-8CC3-4496-BC56-F954728768F0}" destId="{A9C31D39-4D33-4458-8786-6017478DF58A}" srcOrd="3" destOrd="0" presId="urn:microsoft.com/office/officeart/2009/3/layout/RandomtoResultProcess"/>
    <dgm:cxn modelId="{0A27C805-C71C-49F1-B8EB-CD92EE804B55}" type="presParOf" srcId="{F677CE88-8CC3-4496-BC56-F954728768F0}" destId="{9477986A-A1DD-43DD-9D8D-83B77D50FE33}" srcOrd="4" destOrd="0" presId="urn:microsoft.com/office/officeart/2009/3/layout/RandomtoResultProcess"/>
    <dgm:cxn modelId="{9176F553-CE48-4A04-96CB-685EC16B2541}" type="presParOf" srcId="{F677CE88-8CC3-4496-BC56-F954728768F0}" destId="{BD163C99-A38A-4E1C-84AF-3F489B57D020}" srcOrd="5" destOrd="0" presId="urn:microsoft.com/office/officeart/2009/3/layout/RandomtoResultProcess"/>
    <dgm:cxn modelId="{459A2FEC-736B-4CE5-9D7F-349EFACBDDF9}" type="presParOf" srcId="{F677CE88-8CC3-4496-BC56-F954728768F0}" destId="{00C95780-BDBC-452A-BD19-1E1AF25A492F}" srcOrd="6" destOrd="0" presId="urn:microsoft.com/office/officeart/2009/3/layout/RandomtoResultProcess"/>
    <dgm:cxn modelId="{DF18089C-E3C4-456B-9629-103F9EF57540}" type="presParOf" srcId="{F677CE88-8CC3-4496-BC56-F954728768F0}" destId="{43EDDA2E-F05F-4E25-AA12-7FF43F5DE9FE}" srcOrd="7" destOrd="0" presId="urn:microsoft.com/office/officeart/2009/3/layout/RandomtoResultProcess"/>
    <dgm:cxn modelId="{55E98D13-7202-42A8-A2D7-1FB8014BB743}" type="presParOf" srcId="{F677CE88-8CC3-4496-BC56-F954728768F0}" destId="{59558990-52E2-4914-9E7D-1540A6003DA1}" srcOrd="8" destOrd="0" presId="urn:microsoft.com/office/officeart/2009/3/layout/RandomtoResultProcess"/>
    <dgm:cxn modelId="{29667782-7D03-49B0-8CBB-ED1B6589ACC5}" type="presParOf" srcId="{F677CE88-8CC3-4496-BC56-F954728768F0}" destId="{7969DB7C-6361-4AE2-9D0B-9332EE7DE2A4}" srcOrd="9" destOrd="0" presId="urn:microsoft.com/office/officeart/2009/3/layout/RandomtoResultProcess"/>
    <dgm:cxn modelId="{D85F77D3-E828-421C-93A3-8D47AE453C4E}" type="presParOf" srcId="{F677CE88-8CC3-4496-BC56-F954728768F0}" destId="{24BC7B33-D364-47EA-862A-8C31A649DA80}" srcOrd="10" destOrd="0" presId="urn:microsoft.com/office/officeart/2009/3/layout/RandomtoResultProcess"/>
    <dgm:cxn modelId="{AC9EC0A7-DF63-4AD9-8C0A-24EFB2A1AEBA}" type="presParOf" srcId="{F677CE88-8CC3-4496-BC56-F954728768F0}" destId="{C89EAD56-35FD-421B-BF16-B0BF05B15EF0}" srcOrd="11" destOrd="0" presId="urn:microsoft.com/office/officeart/2009/3/layout/RandomtoResultProcess"/>
    <dgm:cxn modelId="{775DB436-42E5-4A26-9065-4564FE88C73B}" type="presParOf" srcId="{F677CE88-8CC3-4496-BC56-F954728768F0}" destId="{37494600-02A4-4F17-B8DE-3A767DA84775}" srcOrd="12" destOrd="0" presId="urn:microsoft.com/office/officeart/2009/3/layout/RandomtoResultProcess"/>
    <dgm:cxn modelId="{EA039803-F683-4BB4-8F60-E21F8904D602}" type="presParOf" srcId="{F677CE88-8CC3-4496-BC56-F954728768F0}" destId="{77ED07E9-41E8-4B34-8ED1-60CCB24F7189}" srcOrd="13" destOrd="0" presId="urn:microsoft.com/office/officeart/2009/3/layout/RandomtoResultProcess"/>
    <dgm:cxn modelId="{06A40488-A1BE-43D7-9FD4-CE11ED8F3821}" type="presParOf" srcId="{F677CE88-8CC3-4496-BC56-F954728768F0}" destId="{88D5EBF2-05D4-4C06-B285-397932AD4546}" srcOrd="14" destOrd="0" presId="urn:microsoft.com/office/officeart/2009/3/layout/RandomtoResultProcess"/>
    <dgm:cxn modelId="{55358BCA-11DA-4B2B-8ED4-10F5F5289A6D}" type="presParOf" srcId="{F677CE88-8CC3-4496-BC56-F954728768F0}" destId="{A0EC8FCD-7EB4-482D-9DAE-AB541E34CB2A}" srcOrd="15" destOrd="0" presId="urn:microsoft.com/office/officeart/2009/3/layout/RandomtoResultProcess"/>
    <dgm:cxn modelId="{2BC1CAFC-06D8-414F-8D92-B332F0B39511}" type="presParOf" srcId="{F677CE88-8CC3-4496-BC56-F954728768F0}" destId="{DA3A2A66-B499-4533-A856-535995CF654F}" srcOrd="16" destOrd="0" presId="urn:microsoft.com/office/officeart/2009/3/layout/RandomtoResultProcess"/>
    <dgm:cxn modelId="{F523AEA2-209C-495D-B855-6057B2AC4BBB}" type="presParOf" srcId="{F677CE88-8CC3-4496-BC56-F954728768F0}" destId="{87C50908-99F4-4882-827D-2E3CF71D8F04}" srcOrd="17" destOrd="0" presId="urn:microsoft.com/office/officeart/2009/3/layout/RandomtoResultProcess"/>
    <dgm:cxn modelId="{32B9782B-CE39-4305-9828-963974A89102}" type="presParOf" srcId="{F677CE88-8CC3-4496-BC56-F954728768F0}" destId="{778EA466-71A1-4E37-971A-EC8542FA2F43}" srcOrd="18" destOrd="0" presId="urn:microsoft.com/office/officeart/2009/3/layout/RandomtoResultProcess"/>
    <dgm:cxn modelId="{FAB2AA4A-B469-46D8-985A-66639EF83E86}" type="presParOf" srcId="{7FE31965-9FE6-4FF2-BEAE-86D5838473CA}" destId="{1689ABC5-C649-4CCE-BF90-5CC0462DD0E3}" srcOrd="1" destOrd="0" presId="urn:microsoft.com/office/officeart/2009/3/layout/RandomtoResultProcess"/>
    <dgm:cxn modelId="{207128D5-A70A-4809-A3B7-16D304DF1977}" type="presParOf" srcId="{1689ABC5-C649-4CCE-BF90-5CC0462DD0E3}" destId="{037A5C9D-C876-4B4E-96A3-635729F7403C}" srcOrd="0" destOrd="0" presId="urn:microsoft.com/office/officeart/2009/3/layout/RandomtoResultProcess"/>
    <dgm:cxn modelId="{CF9B4241-4ACE-4917-9E55-2BAD38DDA47E}" type="presParOf" srcId="{1689ABC5-C649-4CCE-BF90-5CC0462DD0E3}" destId="{708A3522-4827-46BA-BE6E-3CBAD223EBD7}" srcOrd="1" destOrd="0" presId="urn:microsoft.com/office/officeart/2009/3/layout/RandomtoResultProcess"/>
    <dgm:cxn modelId="{66D57B4E-74C1-471E-831B-555E73FBCE69}" type="presParOf" srcId="{7FE31965-9FE6-4FF2-BEAE-86D5838473CA}" destId="{05541F18-5512-48C3-BAE1-114DA2ECFBB0}" srcOrd="2" destOrd="0" presId="urn:microsoft.com/office/officeart/2009/3/layout/RandomtoResultProcess"/>
    <dgm:cxn modelId="{898E2D89-0BE0-42C4-9A30-C9DA7E0030A2}" type="presParOf" srcId="{05541F18-5512-48C3-BAE1-114DA2ECFBB0}" destId="{54F152D2-D6B2-49D8-A9D9-0292F59EE659}" srcOrd="0" destOrd="0" presId="urn:microsoft.com/office/officeart/2009/3/layout/RandomtoResultProcess"/>
    <dgm:cxn modelId="{6C500AF0-3A3E-430B-8E83-64D7F36B96B3}" type="presParOf" srcId="{05541F18-5512-48C3-BAE1-114DA2ECFBB0}" destId="{695859D1-CF22-49CD-9B43-060F29276D78}" srcOrd="1" destOrd="0" presId="urn:microsoft.com/office/officeart/2009/3/layout/RandomtoResultProcess"/>
    <dgm:cxn modelId="{4758F6CD-D407-4609-8A21-60373903D57C}" type="presParOf" srcId="{7FE31965-9FE6-4FF2-BEAE-86D5838473CA}" destId="{FFD48FD1-FFFB-4430-8658-61066BD4B9AB}" srcOrd="3" destOrd="0" presId="urn:microsoft.com/office/officeart/2009/3/layout/RandomtoResultProcess"/>
    <dgm:cxn modelId="{AF083938-5A45-490D-A1CC-479D5A5C025B}" type="presParOf" srcId="{FFD48FD1-FFFB-4430-8658-61066BD4B9AB}" destId="{D4DAC69B-828D-4862-9861-9CFD03DCAF22}" srcOrd="0" destOrd="0" presId="urn:microsoft.com/office/officeart/2009/3/layout/RandomtoResultProcess"/>
    <dgm:cxn modelId="{B2F77FF4-E288-4E9E-8F1D-53C79316CB98}" type="presParOf" srcId="{FFD48FD1-FFFB-4430-8658-61066BD4B9AB}" destId="{5EAE21A0-7187-4A5D-8BC5-E4DE04756BF7}" srcOrd="1" destOrd="0" presId="urn:microsoft.com/office/officeart/2009/3/layout/RandomtoResultProcess"/>
    <dgm:cxn modelId="{3592401C-4298-4D09-B3A6-D2E2826B556E}" type="presParOf" srcId="{7FE31965-9FE6-4FF2-BEAE-86D5838473CA}" destId="{0A8F1CF4-65A0-4EBF-9909-FD90C490CE6F}" srcOrd="4" destOrd="0" presId="urn:microsoft.com/office/officeart/2009/3/layout/RandomtoResultProcess"/>
    <dgm:cxn modelId="{D6414A01-4E3C-4C6A-8D95-3A0ADAB20791}" type="presParOf" srcId="{0A8F1CF4-65A0-4EBF-9909-FD90C490CE6F}" destId="{697695FE-2363-4551-B170-9207DE9BBED8}" srcOrd="0" destOrd="0" presId="urn:microsoft.com/office/officeart/2009/3/layout/RandomtoResultProcess"/>
    <dgm:cxn modelId="{AE003091-6FC7-41DE-A47C-1559188CCA47}" type="presParOf" srcId="{0A8F1CF4-65A0-4EBF-9909-FD90C490CE6F}" destId="{7AF19685-8944-4A5A-A2E1-0201A3FF885C}" srcOrd="1" destOrd="0" presId="urn:microsoft.com/office/officeart/2009/3/layout/RandomtoResultProcess"/>
    <dgm:cxn modelId="{7B6B5CCC-B432-4EE3-95B2-FD2025E9EF62}" type="presParOf" srcId="{7FE31965-9FE6-4FF2-BEAE-86D5838473CA}" destId="{287C9872-F153-42A7-869F-A12C974C1E06}" srcOrd="5" destOrd="0" presId="urn:microsoft.com/office/officeart/2009/3/layout/RandomtoResultProcess"/>
    <dgm:cxn modelId="{25517468-3455-468F-9CD0-9777CB9A2CDA}" type="presParOf" srcId="{287C9872-F153-42A7-869F-A12C974C1E06}" destId="{F9D59A7E-52CD-4CFF-90B5-BA92DBC011F5}" srcOrd="0" destOrd="0" presId="urn:microsoft.com/office/officeart/2009/3/layout/RandomtoResultProcess"/>
    <dgm:cxn modelId="{4F876C3B-5276-43C3-9943-DB0C04255E86}" type="presParOf" srcId="{287C9872-F153-42A7-869F-A12C974C1E06}" destId="{6D100B5A-701A-4E99-BA92-169FF80CF4E3}" srcOrd="1" destOrd="0" presId="urn:microsoft.com/office/officeart/2009/3/layout/RandomtoResultProcess"/>
    <dgm:cxn modelId="{FE75A83F-8BC1-44B3-B84F-281E4ED9AD9A}" type="presParOf" srcId="{7FE31965-9FE6-4FF2-BEAE-86D5838473CA}" destId="{D8E7BE30-9E09-42D9-A71D-5CC562E1FD97}" srcOrd="6" destOrd="0" presId="urn:microsoft.com/office/officeart/2009/3/layout/RandomtoResultProcess"/>
    <dgm:cxn modelId="{F1E4B9B5-9BF5-42C5-AE4E-EF03A3F19DFE}" type="presParOf" srcId="{D8E7BE30-9E09-42D9-A71D-5CC562E1FD97}" destId="{9131FCB2-B499-4080-9AE9-D0E20054F497}" srcOrd="0" destOrd="0" presId="urn:microsoft.com/office/officeart/2009/3/layout/RandomtoResultProcess"/>
    <dgm:cxn modelId="{EFD86E1F-A5AB-4EDF-844F-084E17E0154E}" type="presParOf" srcId="{D8E7BE30-9E09-42D9-A71D-5CC562E1FD97}" destId="{F431E022-E7CE-4B12-8E52-B1C4D214DAB8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74FAB-77BD-4E35-AD63-9A302D68423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1" csCatId="accent2" phldr="1"/>
      <dgm:spPr/>
    </dgm:pt>
    <dgm:pt modelId="{A44DFDD9-4028-4F38-9467-2E36D1C63A81}">
      <dgm:prSet phldrT="[Texto]"/>
      <dgm:spPr/>
      <dgm:t>
        <a:bodyPr/>
        <a:lstStyle/>
        <a:p>
          <a:r>
            <a:rPr lang="es-CO" dirty="0"/>
            <a:t>Necesidades a modelar</a:t>
          </a:r>
        </a:p>
      </dgm:t>
    </dgm:pt>
    <dgm:pt modelId="{1FED53A0-1779-4CA4-BBE4-2F8A8AED9F05}" type="parTrans" cxnId="{78D255AC-D761-4C45-8216-CA170D20852C}">
      <dgm:prSet/>
      <dgm:spPr/>
      <dgm:t>
        <a:bodyPr/>
        <a:lstStyle/>
        <a:p>
          <a:endParaRPr lang="es-CO"/>
        </a:p>
      </dgm:t>
    </dgm:pt>
    <dgm:pt modelId="{6468E269-6B5F-4123-97BE-6622B7B732C2}" type="sibTrans" cxnId="{78D255AC-D761-4C45-8216-CA170D20852C}">
      <dgm:prSet/>
      <dgm:spPr/>
      <dgm:t>
        <a:bodyPr/>
        <a:lstStyle/>
        <a:p>
          <a:endParaRPr lang="es-CO"/>
        </a:p>
      </dgm:t>
    </dgm:pt>
    <dgm:pt modelId="{F7A84192-7BA2-4A70-AFD1-D204CC981026}">
      <dgm:prSet phldrT="[Texto]"/>
      <dgm:spPr/>
      <dgm:t>
        <a:bodyPr/>
        <a:lstStyle/>
        <a:p>
          <a:r>
            <a:rPr lang="es-CO" dirty="0"/>
            <a:t>Búsqueda bibliográfica y selección del modelo</a:t>
          </a:r>
        </a:p>
      </dgm:t>
    </dgm:pt>
    <dgm:pt modelId="{EBCFCC60-6AD0-4A7B-AFDB-0EB0080437F0}" type="parTrans" cxnId="{9EFE5D76-FF87-4F23-BEFE-407251EBEDA1}">
      <dgm:prSet/>
      <dgm:spPr/>
      <dgm:t>
        <a:bodyPr/>
        <a:lstStyle/>
        <a:p>
          <a:endParaRPr lang="es-CO"/>
        </a:p>
      </dgm:t>
    </dgm:pt>
    <dgm:pt modelId="{64624EA3-D0E4-4C90-BD28-B26120564A09}" type="sibTrans" cxnId="{9EFE5D76-FF87-4F23-BEFE-407251EBEDA1}">
      <dgm:prSet/>
      <dgm:spPr/>
      <dgm:t>
        <a:bodyPr/>
        <a:lstStyle/>
        <a:p>
          <a:endParaRPr lang="es-CO"/>
        </a:p>
      </dgm:t>
    </dgm:pt>
    <dgm:pt modelId="{52BA63B1-D200-460D-A484-6242653A219C}">
      <dgm:prSet/>
      <dgm:spPr/>
      <dgm:t>
        <a:bodyPr/>
        <a:lstStyle/>
        <a:p>
          <a:r>
            <a:rPr lang="es-CO" dirty="0"/>
            <a:t>Estudio del modelo y sus parámetros</a:t>
          </a:r>
        </a:p>
      </dgm:t>
    </dgm:pt>
    <dgm:pt modelId="{12B75482-7F24-4347-BEFC-13BE02279AB0}" type="parTrans" cxnId="{D44DFA7A-DE25-465B-B157-68E774B5FFC9}">
      <dgm:prSet/>
      <dgm:spPr/>
      <dgm:t>
        <a:bodyPr/>
        <a:lstStyle/>
        <a:p>
          <a:endParaRPr lang="es-CO"/>
        </a:p>
      </dgm:t>
    </dgm:pt>
    <dgm:pt modelId="{7BA903C4-7348-497B-962D-B11C95949B83}" type="sibTrans" cxnId="{D44DFA7A-DE25-465B-B157-68E774B5FFC9}">
      <dgm:prSet/>
      <dgm:spPr/>
      <dgm:t>
        <a:bodyPr/>
        <a:lstStyle/>
        <a:p>
          <a:endParaRPr lang="es-CO"/>
        </a:p>
      </dgm:t>
    </dgm:pt>
    <dgm:pt modelId="{A7D108A5-91F3-414A-8326-98A3E0A9CDD9}">
      <dgm:prSet/>
      <dgm:spPr/>
      <dgm:t>
        <a:bodyPr/>
        <a:lstStyle/>
        <a:p>
          <a:r>
            <a:rPr lang="es-CO" dirty="0"/>
            <a:t>Entrenamiento del modelo</a:t>
          </a:r>
        </a:p>
      </dgm:t>
    </dgm:pt>
    <dgm:pt modelId="{06A4D478-24FF-444E-B948-883324AA22CC}" type="parTrans" cxnId="{0A06FFD9-5A34-4F0B-A4BC-2523864385A5}">
      <dgm:prSet/>
      <dgm:spPr/>
      <dgm:t>
        <a:bodyPr/>
        <a:lstStyle/>
        <a:p>
          <a:endParaRPr lang="es-CO"/>
        </a:p>
      </dgm:t>
    </dgm:pt>
    <dgm:pt modelId="{0A79A613-6746-43CF-AE4A-713B772E6ED5}" type="sibTrans" cxnId="{0A06FFD9-5A34-4F0B-A4BC-2523864385A5}">
      <dgm:prSet/>
      <dgm:spPr/>
      <dgm:t>
        <a:bodyPr/>
        <a:lstStyle/>
        <a:p>
          <a:endParaRPr lang="es-CO"/>
        </a:p>
      </dgm:t>
    </dgm:pt>
    <dgm:pt modelId="{35259193-B029-49A6-B37D-E9501CDEF27A}">
      <dgm:prSet/>
      <dgm:spPr/>
      <dgm:t>
        <a:bodyPr/>
        <a:lstStyle/>
        <a:p>
          <a:r>
            <a:rPr lang="es-CO" dirty="0"/>
            <a:t>Calibración del modelo</a:t>
          </a:r>
        </a:p>
      </dgm:t>
    </dgm:pt>
    <dgm:pt modelId="{04A303B5-02DF-45A4-AEBF-E81FB1F78EDD}" type="parTrans" cxnId="{9025EA22-8EA0-4DA5-9603-023041D92397}">
      <dgm:prSet/>
      <dgm:spPr/>
      <dgm:t>
        <a:bodyPr/>
        <a:lstStyle/>
        <a:p>
          <a:endParaRPr lang="es-CO"/>
        </a:p>
      </dgm:t>
    </dgm:pt>
    <dgm:pt modelId="{792D1635-CF68-4A47-A5D2-0A304F5B8DD4}" type="sibTrans" cxnId="{9025EA22-8EA0-4DA5-9603-023041D92397}">
      <dgm:prSet/>
      <dgm:spPr/>
      <dgm:t>
        <a:bodyPr/>
        <a:lstStyle/>
        <a:p>
          <a:endParaRPr lang="es-CO"/>
        </a:p>
      </dgm:t>
    </dgm:pt>
    <dgm:pt modelId="{03EA454A-C4AF-4A4C-92BB-1D5F8DCFDA19}">
      <dgm:prSet/>
      <dgm:spPr/>
      <dgm:t>
        <a:bodyPr/>
        <a:lstStyle/>
        <a:p>
          <a:r>
            <a:rPr lang="es-CO" dirty="0"/>
            <a:t>Modelo calibrado</a:t>
          </a:r>
        </a:p>
      </dgm:t>
    </dgm:pt>
    <dgm:pt modelId="{D7D6E0A8-C798-488F-A9B8-D0D72D8734BB}" type="parTrans" cxnId="{61D218DD-88D0-48D4-AD89-06096CF3EB3F}">
      <dgm:prSet/>
      <dgm:spPr/>
      <dgm:t>
        <a:bodyPr/>
        <a:lstStyle/>
        <a:p>
          <a:endParaRPr lang="es-CO"/>
        </a:p>
      </dgm:t>
    </dgm:pt>
    <dgm:pt modelId="{A1C29DCF-8036-41EA-AF2C-840B2EDFCCC4}" type="sibTrans" cxnId="{61D218DD-88D0-48D4-AD89-06096CF3EB3F}">
      <dgm:prSet/>
      <dgm:spPr/>
      <dgm:t>
        <a:bodyPr/>
        <a:lstStyle/>
        <a:p>
          <a:endParaRPr lang="es-CO"/>
        </a:p>
      </dgm:t>
    </dgm:pt>
    <dgm:pt modelId="{7FE31965-9FE6-4FF2-BEAE-86D5838473CA}" type="pres">
      <dgm:prSet presAssocID="{86A74FAB-77BD-4E35-AD63-9A302D68423F}" presName="Name0" presStyleCnt="0">
        <dgm:presLayoutVars>
          <dgm:dir/>
          <dgm:animOne val="branch"/>
          <dgm:animLvl val="lvl"/>
        </dgm:presLayoutVars>
      </dgm:prSet>
      <dgm:spPr/>
    </dgm:pt>
    <dgm:pt modelId="{F677CE88-8CC3-4496-BC56-F954728768F0}" type="pres">
      <dgm:prSet presAssocID="{A44DFDD9-4028-4F38-9467-2E36D1C63A81}" presName="chaos" presStyleCnt="0"/>
      <dgm:spPr/>
    </dgm:pt>
    <dgm:pt modelId="{94F3B856-B0B4-431D-85DC-F2CB09BAFDF0}" type="pres">
      <dgm:prSet presAssocID="{A44DFDD9-4028-4F38-9467-2E36D1C63A81}" presName="parTx1" presStyleLbl="revTx" presStyleIdx="0" presStyleCnt="5"/>
      <dgm:spPr/>
    </dgm:pt>
    <dgm:pt modelId="{108CFB89-C052-4D13-A1BC-01AA35BD802C}" type="pres">
      <dgm:prSet presAssocID="{A44DFDD9-4028-4F38-9467-2E36D1C63A81}" presName="c1" presStyleLbl="node1" presStyleIdx="0" presStyleCnt="19"/>
      <dgm:spPr/>
    </dgm:pt>
    <dgm:pt modelId="{C66E6482-483F-44BA-A029-E07B32A67532}" type="pres">
      <dgm:prSet presAssocID="{A44DFDD9-4028-4F38-9467-2E36D1C63A81}" presName="c2" presStyleLbl="node1" presStyleIdx="1" presStyleCnt="19"/>
      <dgm:spPr/>
    </dgm:pt>
    <dgm:pt modelId="{A9C31D39-4D33-4458-8786-6017478DF58A}" type="pres">
      <dgm:prSet presAssocID="{A44DFDD9-4028-4F38-9467-2E36D1C63A81}" presName="c3" presStyleLbl="node1" presStyleIdx="2" presStyleCnt="19"/>
      <dgm:spPr/>
    </dgm:pt>
    <dgm:pt modelId="{9477986A-A1DD-43DD-9D8D-83B77D50FE33}" type="pres">
      <dgm:prSet presAssocID="{A44DFDD9-4028-4F38-9467-2E36D1C63A81}" presName="c4" presStyleLbl="node1" presStyleIdx="3" presStyleCnt="19"/>
      <dgm:spPr/>
    </dgm:pt>
    <dgm:pt modelId="{BD163C99-A38A-4E1C-84AF-3F489B57D020}" type="pres">
      <dgm:prSet presAssocID="{A44DFDD9-4028-4F38-9467-2E36D1C63A81}" presName="c5" presStyleLbl="node1" presStyleIdx="4" presStyleCnt="19"/>
      <dgm:spPr/>
    </dgm:pt>
    <dgm:pt modelId="{00C95780-BDBC-452A-BD19-1E1AF25A492F}" type="pres">
      <dgm:prSet presAssocID="{A44DFDD9-4028-4F38-9467-2E36D1C63A81}" presName="c6" presStyleLbl="node1" presStyleIdx="5" presStyleCnt="19"/>
      <dgm:spPr/>
    </dgm:pt>
    <dgm:pt modelId="{43EDDA2E-F05F-4E25-AA12-7FF43F5DE9FE}" type="pres">
      <dgm:prSet presAssocID="{A44DFDD9-4028-4F38-9467-2E36D1C63A81}" presName="c7" presStyleLbl="node1" presStyleIdx="6" presStyleCnt="19"/>
      <dgm:spPr/>
    </dgm:pt>
    <dgm:pt modelId="{59558990-52E2-4914-9E7D-1540A6003DA1}" type="pres">
      <dgm:prSet presAssocID="{A44DFDD9-4028-4F38-9467-2E36D1C63A81}" presName="c8" presStyleLbl="node1" presStyleIdx="7" presStyleCnt="19"/>
      <dgm:spPr/>
    </dgm:pt>
    <dgm:pt modelId="{7969DB7C-6361-4AE2-9D0B-9332EE7DE2A4}" type="pres">
      <dgm:prSet presAssocID="{A44DFDD9-4028-4F38-9467-2E36D1C63A81}" presName="c9" presStyleLbl="node1" presStyleIdx="8" presStyleCnt="19"/>
      <dgm:spPr/>
    </dgm:pt>
    <dgm:pt modelId="{24BC7B33-D364-47EA-862A-8C31A649DA80}" type="pres">
      <dgm:prSet presAssocID="{A44DFDD9-4028-4F38-9467-2E36D1C63A81}" presName="c10" presStyleLbl="node1" presStyleIdx="9" presStyleCnt="19"/>
      <dgm:spPr/>
    </dgm:pt>
    <dgm:pt modelId="{C89EAD56-35FD-421B-BF16-B0BF05B15EF0}" type="pres">
      <dgm:prSet presAssocID="{A44DFDD9-4028-4F38-9467-2E36D1C63A81}" presName="c11" presStyleLbl="node1" presStyleIdx="10" presStyleCnt="19"/>
      <dgm:spPr/>
    </dgm:pt>
    <dgm:pt modelId="{37494600-02A4-4F17-B8DE-3A767DA84775}" type="pres">
      <dgm:prSet presAssocID="{A44DFDD9-4028-4F38-9467-2E36D1C63A81}" presName="c12" presStyleLbl="node1" presStyleIdx="11" presStyleCnt="19"/>
      <dgm:spPr/>
    </dgm:pt>
    <dgm:pt modelId="{77ED07E9-41E8-4B34-8ED1-60CCB24F7189}" type="pres">
      <dgm:prSet presAssocID="{A44DFDD9-4028-4F38-9467-2E36D1C63A81}" presName="c13" presStyleLbl="node1" presStyleIdx="12" presStyleCnt="19"/>
      <dgm:spPr/>
    </dgm:pt>
    <dgm:pt modelId="{88D5EBF2-05D4-4C06-B285-397932AD4546}" type="pres">
      <dgm:prSet presAssocID="{A44DFDD9-4028-4F38-9467-2E36D1C63A81}" presName="c14" presStyleLbl="node1" presStyleIdx="13" presStyleCnt="19"/>
      <dgm:spPr/>
    </dgm:pt>
    <dgm:pt modelId="{A0EC8FCD-7EB4-482D-9DAE-AB541E34CB2A}" type="pres">
      <dgm:prSet presAssocID="{A44DFDD9-4028-4F38-9467-2E36D1C63A81}" presName="c15" presStyleLbl="node1" presStyleIdx="14" presStyleCnt="19"/>
      <dgm:spPr/>
    </dgm:pt>
    <dgm:pt modelId="{DA3A2A66-B499-4533-A856-535995CF654F}" type="pres">
      <dgm:prSet presAssocID="{A44DFDD9-4028-4F38-9467-2E36D1C63A81}" presName="c16" presStyleLbl="node1" presStyleIdx="15" presStyleCnt="19"/>
      <dgm:spPr/>
    </dgm:pt>
    <dgm:pt modelId="{87C50908-99F4-4882-827D-2E3CF71D8F04}" type="pres">
      <dgm:prSet presAssocID="{A44DFDD9-4028-4F38-9467-2E36D1C63A81}" presName="c17" presStyleLbl="node1" presStyleIdx="16" presStyleCnt="19"/>
      <dgm:spPr/>
    </dgm:pt>
    <dgm:pt modelId="{778EA466-71A1-4E37-971A-EC8542FA2F43}" type="pres">
      <dgm:prSet presAssocID="{A44DFDD9-4028-4F38-9467-2E36D1C63A81}" presName="c18" presStyleLbl="node1" presStyleIdx="17" presStyleCnt="19"/>
      <dgm:spPr/>
    </dgm:pt>
    <dgm:pt modelId="{1689ABC5-C649-4CCE-BF90-5CC0462DD0E3}" type="pres">
      <dgm:prSet presAssocID="{6468E269-6B5F-4123-97BE-6622B7B732C2}" presName="chevronComposite1" presStyleCnt="0"/>
      <dgm:spPr/>
    </dgm:pt>
    <dgm:pt modelId="{037A5C9D-C876-4B4E-96A3-635729F7403C}" type="pres">
      <dgm:prSet presAssocID="{6468E269-6B5F-4123-97BE-6622B7B732C2}" presName="chevron1" presStyleLbl="sibTrans2D1" presStyleIdx="0" presStyleCnt="5"/>
      <dgm:spPr/>
    </dgm:pt>
    <dgm:pt modelId="{708A3522-4827-46BA-BE6E-3CBAD223EBD7}" type="pres">
      <dgm:prSet presAssocID="{6468E269-6B5F-4123-97BE-6622B7B732C2}" presName="spChevron1" presStyleCnt="0"/>
      <dgm:spPr/>
    </dgm:pt>
    <dgm:pt modelId="{05541F18-5512-48C3-BAE1-114DA2ECFBB0}" type="pres">
      <dgm:prSet presAssocID="{F7A84192-7BA2-4A70-AFD1-D204CC981026}" presName="middle" presStyleCnt="0"/>
      <dgm:spPr/>
    </dgm:pt>
    <dgm:pt modelId="{54F152D2-D6B2-49D8-A9D9-0292F59EE659}" type="pres">
      <dgm:prSet presAssocID="{F7A84192-7BA2-4A70-AFD1-D204CC981026}" presName="parTxMid" presStyleLbl="revTx" presStyleIdx="1" presStyleCnt="5"/>
      <dgm:spPr/>
    </dgm:pt>
    <dgm:pt modelId="{695859D1-CF22-49CD-9B43-060F29276D78}" type="pres">
      <dgm:prSet presAssocID="{F7A84192-7BA2-4A70-AFD1-D204CC981026}" presName="spMid" presStyleCnt="0"/>
      <dgm:spPr/>
    </dgm:pt>
    <dgm:pt modelId="{FFD48FD1-FFFB-4430-8658-61066BD4B9AB}" type="pres">
      <dgm:prSet presAssocID="{64624EA3-D0E4-4C90-BD28-B26120564A09}" presName="chevronComposite1" presStyleCnt="0"/>
      <dgm:spPr/>
    </dgm:pt>
    <dgm:pt modelId="{D4DAC69B-828D-4862-9861-9CFD03DCAF22}" type="pres">
      <dgm:prSet presAssocID="{64624EA3-D0E4-4C90-BD28-B26120564A09}" presName="chevron1" presStyleLbl="sibTrans2D1" presStyleIdx="1" presStyleCnt="5"/>
      <dgm:spPr/>
    </dgm:pt>
    <dgm:pt modelId="{5EAE21A0-7187-4A5D-8BC5-E4DE04756BF7}" type="pres">
      <dgm:prSet presAssocID="{64624EA3-D0E4-4C90-BD28-B26120564A09}" presName="spChevron1" presStyleCnt="0"/>
      <dgm:spPr/>
    </dgm:pt>
    <dgm:pt modelId="{0A8F1CF4-65A0-4EBF-9909-FD90C490CE6F}" type="pres">
      <dgm:prSet presAssocID="{52BA63B1-D200-460D-A484-6242653A219C}" presName="middle" presStyleCnt="0"/>
      <dgm:spPr/>
    </dgm:pt>
    <dgm:pt modelId="{697695FE-2363-4551-B170-9207DE9BBED8}" type="pres">
      <dgm:prSet presAssocID="{52BA63B1-D200-460D-A484-6242653A219C}" presName="parTxMid" presStyleLbl="revTx" presStyleIdx="2" presStyleCnt="5"/>
      <dgm:spPr/>
    </dgm:pt>
    <dgm:pt modelId="{7AF19685-8944-4A5A-A2E1-0201A3FF885C}" type="pres">
      <dgm:prSet presAssocID="{52BA63B1-D200-460D-A484-6242653A219C}" presName="spMid" presStyleCnt="0"/>
      <dgm:spPr/>
    </dgm:pt>
    <dgm:pt modelId="{287C9872-F153-42A7-869F-A12C974C1E06}" type="pres">
      <dgm:prSet presAssocID="{7BA903C4-7348-497B-962D-B11C95949B83}" presName="chevronComposite1" presStyleCnt="0"/>
      <dgm:spPr/>
    </dgm:pt>
    <dgm:pt modelId="{F9D59A7E-52CD-4CFF-90B5-BA92DBC011F5}" type="pres">
      <dgm:prSet presAssocID="{7BA903C4-7348-497B-962D-B11C95949B83}" presName="chevron1" presStyleLbl="sibTrans2D1" presStyleIdx="2" presStyleCnt="5"/>
      <dgm:spPr/>
    </dgm:pt>
    <dgm:pt modelId="{6D100B5A-701A-4E99-BA92-169FF80CF4E3}" type="pres">
      <dgm:prSet presAssocID="{7BA903C4-7348-497B-962D-B11C95949B83}" presName="spChevron1" presStyleCnt="0"/>
      <dgm:spPr/>
    </dgm:pt>
    <dgm:pt modelId="{F86497F9-CA46-4DFD-9C18-74C476FDC81B}" type="pres">
      <dgm:prSet presAssocID="{A7D108A5-91F3-414A-8326-98A3E0A9CDD9}" presName="middle" presStyleCnt="0"/>
      <dgm:spPr/>
    </dgm:pt>
    <dgm:pt modelId="{2A4C7AB3-F955-46F4-8388-8024AA864DD5}" type="pres">
      <dgm:prSet presAssocID="{A7D108A5-91F3-414A-8326-98A3E0A9CDD9}" presName="parTxMid" presStyleLbl="revTx" presStyleIdx="3" presStyleCnt="5"/>
      <dgm:spPr/>
    </dgm:pt>
    <dgm:pt modelId="{656B7A6E-994A-4565-9145-7B65E9E19871}" type="pres">
      <dgm:prSet presAssocID="{A7D108A5-91F3-414A-8326-98A3E0A9CDD9}" presName="spMid" presStyleCnt="0"/>
      <dgm:spPr/>
    </dgm:pt>
    <dgm:pt modelId="{A1DEF5E5-17B1-44BC-BD4A-7665A6B2E789}" type="pres">
      <dgm:prSet presAssocID="{0A79A613-6746-43CF-AE4A-713B772E6ED5}" presName="chevronComposite1" presStyleCnt="0"/>
      <dgm:spPr/>
    </dgm:pt>
    <dgm:pt modelId="{A799B9D0-D88F-4E1E-B267-9EF7967CFD22}" type="pres">
      <dgm:prSet presAssocID="{0A79A613-6746-43CF-AE4A-713B772E6ED5}" presName="chevron1" presStyleLbl="sibTrans2D1" presStyleIdx="3" presStyleCnt="5"/>
      <dgm:spPr/>
    </dgm:pt>
    <dgm:pt modelId="{42C50CE8-15BA-423D-941F-70D0BFA3E68A}" type="pres">
      <dgm:prSet presAssocID="{0A79A613-6746-43CF-AE4A-713B772E6ED5}" presName="spChevron1" presStyleCnt="0"/>
      <dgm:spPr/>
    </dgm:pt>
    <dgm:pt modelId="{843FF156-F741-4835-8F74-91416BE00EF4}" type="pres">
      <dgm:prSet presAssocID="{35259193-B029-49A6-B37D-E9501CDEF27A}" presName="middle" presStyleCnt="0"/>
      <dgm:spPr/>
    </dgm:pt>
    <dgm:pt modelId="{81300755-5923-4B01-8671-FAC0AE894A48}" type="pres">
      <dgm:prSet presAssocID="{35259193-B029-49A6-B37D-E9501CDEF27A}" presName="parTxMid" presStyleLbl="revTx" presStyleIdx="4" presStyleCnt="5"/>
      <dgm:spPr/>
    </dgm:pt>
    <dgm:pt modelId="{99771C62-30A5-44E6-9461-D00D8F67C7A2}" type="pres">
      <dgm:prSet presAssocID="{35259193-B029-49A6-B37D-E9501CDEF27A}" presName="spMid" presStyleCnt="0"/>
      <dgm:spPr/>
    </dgm:pt>
    <dgm:pt modelId="{823915B5-DAD4-4D35-AA02-E08F38075C46}" type="pres">
      <dgm:prSet presAssocID="{792D1635-CF68-4A47-A5D2-0A304F5B8DD4}" presName="chevronComposite1" presStyleCnt="0"/>
      <dgm:spPr/>
    </dgm:pt>
    <dgm:pt modelId="{AC0B8CDD-7BCE-4152-8534-DEFA776811F4}" type="pres">
      <dgm:prSet presAssocID="{792D1635-CF68-4A47-A5D2-0A304F5B8DD4}" presName="chevron1" presStyleLbl="sibTrans2D1" presStyleIdx="4" presStyleCnt="5"/>
      <dgm:spPr/>
    </dgm:pt>
    <dgm:pt modelId="{743D0498-CFFD-42AD-BE18-EEA5A04AABF4}" type="pres">
      <dgm:prSet presAssocID="{792D1635-CF68-4A47-A5D2-0A304F5B8DD4}" presName="spChevron1" presStyleCnt="0"/>
      <dgm:spPr/>
    </dgm:pt>
    <dgm:pt modelId="{E91BB510-697F-4364-BBB8-6D8A75388C1A}" type="pres">
      <dgm:prSet presAssocID="{03EA454A-C4AF-4A4C-92BB-1D5F8DCFDA19}" presName="last" presStyleCnt="0"/>
      <dgm:spPr/>
    </dgm:pt>
    <dgm:pt modelId="{80E72540-6938-475C-AA56-98417EAC206B}" type="pres">
      <dgm:prSet presAssocID="{03EA454A-C4AF-4A4C-92BB-1D5F8DCFDA19}" presName="circleTx" presStyleLbl="node1" presStyleIdx="18" presStyleCnt="19" custScaleX="131841" custScaleY="131841"/>
      <dgm:spPr/>
    </dgm:pt>
    <dgm:pt modelId="{0A7F3683-42A0-48F6-A5E7-35F6BDA202B0}" type="pres">
      <dgm:prSet presAssocID="{03EA454A-C4AF-4A4C-92BB-1D5F8DCFDA19}" presName="spN" presStyleCnt="0"/>
      <dgm:spPr/>
    </dgm:pt>
  </dgm:ptLst>
  <dgm:cxnLst>
    <dgm:cxn modelId="{1D59C702-3B01-450B-8A4D-90D8911201DD}" type="presOf" srcId="{35259193-B029-49A6-B37D-E9501CDEF27A}" destId="{81300755-5923-4B01-8671-FAC0AE894A48}" srcOrd="0" destOrd="0" presId="urn:microsoft.com/office/officeart/2009/3/layout/RandomtoResultProcess"/>
    <dgm:cxn modelId="{30F5EF1E-FE1B-400B-A55F-7C5D8B799197}" type="presOf" srcId="{52BA63B1-D200-460D-A484-6242653A219C}" destId="{697695FE-2363-4551-B170-9207DE9BBED8}" srcOrd="0" destOrd="0" presId="urn:microsoft.com/office/officeart/2009/3/layout/RandomtoResultProcess"/>
    <dgm:cxn modelId="{9025EA22-8EA0-4DA5-9603-023041D92397}" srcId="{86A74FAB-77BD-4E35-AD63-9A302D68423F}" destId="{35259193-B029-49A6-B37D-E9501CDEF27A}" srcOrd="4" destOrd="0" parTransId="{04A303B5-02DF-45A4-AEBF-E81FB1F78EDD}" sibTransId="{792D1635-CF68-4A47-A5D2-0A304F5B8DD4}"/>
    <dgm:cxn modelId="{FD133F23-3D03-4745-A644-7F64BEE136AA}" type="presOf" srcId="{A44DFDD9-4028-4F38-9467-2E36D1C63A81}" destId="{94F3B856-B0B4-431D-85DC-F2CB09BAFDF0}" srcOrd="0" destOrd="0" presId="urn:microsoft.com/office/officeart/2009/3/layout/RandomtoResultProcess"/>
    <dgm:cxn modelId="{C887E235-FF4F-4C2E-8F94-A00289A5A608}" type="presOf" srcId="{F7A84192-7BA2-4A70-AFD1-D204CC981026}" destId="{54F152D2-D6B2-49D8-A9D9-0292F59EE659}" srcOrd="0" destOrd="0" presId="urn:microsoft.com/office/officeart/2009/3/layout/RandomtoResultProcess"/>
    <dgm:cxn modelId="{4E4B6E55-6238-4431-92DE-97948F6B0A2E}" type="presOf" srcId="{03EA454A-C4AF-4A4C-92BB-1D5F8DCFDA19}" destId="{80E72540-6938-475C-AA56-98417EAC206B}" srcOrd="0" destOrd="0" presId="urn:microsoft.com/office/officeart/2009/3/layout/RandomtoResultProcess"/>
    <dgm:cxn modelId="{9EFE5D76-FF87-4F23-BEFE-407251EBEDA1}" srcId="{86A74FAB-77BD-4E35-AD63-9A302D68423F}" destId="{F7A84192-7BA2-4A70-AFD1-D204CC981026}" srcOrd="1" destOrd="0" parTransId="{EBCFCC60-6AD0-4A7B-AFDB-0EB0080437F0}" sibTransId="{64624EA3-D0E4-4C90-BD28-B26120564A09}"/>
    <dgm:cxn modelId="{D44DFA7A-DE25-465B-B157-68E774B5FFC9}" srcId="{86A74FAB-77BD-4E35-AD63-9A302D68423F}" destId="{52BA63B1-D200-460D-A484-6242653A219C}" srcOrd="2" destOrd="0" parTransId="{12B75482-7F24-4347-BEFC-13BE02279AB0}" sibTransId="{7BA903C4-7348-497B-962D-B11C95949B83}"/>
    <dgm:cxn modelId="{7D243991-668D-48F5-9FE3-8C1976016834}" type="presOf" srcId="{A7D108A5-91F3-414A-8326-98A3E0A9CDD9}" destId="{2A4C7AB3-F955-46F4-8388-8024AA864DD5}" srcOrd="0" destOrd="0" presId="urn:microsoft.com/office/officeart/2009/3/layout/RandomtoResultProcess"/>
    <dgm:cxn modelId="{78D255AC-D761-4C45-8216-CA170D20852C}" srcId="{86A74FAB-77BD-4E35-AD63-9A302D68423F}" destId="{A44DFDD9-4028-4F38-9467-2E36D1C63A81}" srcOrd="0" destOrd="0" parTransId="{1FED53A0-1779-4CA4-BBE4-2F8A8AED9F05}" sibTransId="{6468E269-6B5F-4123-97BE-6622B7B732C2}"/>
    <dgm:cxn modelId="{7A4A67CC-AD8A-4648-9592-E678B7916E15}" type="presOf" srcId="{86A74FAB-77BD-4E35-AD63-9A302D68423F}" destId="{7FE31965-9FE6-4FF2-BEAE-86D5838473CA}" srcOrd="0" destOrd="0" presId="urn:microsoft.com/office/officeart/2009/3/layout/RandomtoResultProcess"/>
    <dgm:cxn modelId="{0A06FFD9-5A34-4F0B-A4BC-2523864385A5}" srcId="{86A74FAB-77BD-4E35-AD63-9A302D68423F}" destId="{A7D108A5-91F3-414A-8326-98A3E0A9CDD9}" srcOrd="3" destOrd="0" parTransId="{06A4D478-24FF-444E-B948-883324AA22CC}" sibTransId="{0A79A613-6746-43CF-AE4A-713B772E6ED5}"/>
    <dgm:cxn modelId="{61D218DD-88D0-48D4-AD89-06096CF3EB3F}" srcId="{86A74FAB-77BD-4E35-AD63-9A302D68423F}" destId="{03EA454A-C4AF-4A4C-92BB-1D5F8DCFDA19}" srcOrd="5" destOrd="0" parTransId="{D7D6E0A8-C798-488F-A9B8-D0D72D8734BB}" sibTransId="{A1C29DCF-8036-41EA-AF2C-840B2EDFCCC4}"/>
    <dgm:cxn modelId="{12CD9971-6E45-4F45-870E-48549E9E057E}" type="presParOf" srcId="{7FE31965-9FE6-4FF2-BEAE-86D5838473CA}" destId="{F677CE88-8CC3-4496-BC56-F954728768F0}" srcOrd="0" destOrd="0" presId="urn:microsoft.com/office/officeart/2009/3/layout/RandomtoResultProcess"/>
    <dgm:cxn modelId="{C3A91B27-B7CF-4F78-BAF1-1D717B83E75B}" type="presParOf" srcId="{F677CE88-8CC3-4496-BC56-F954728768F0}" destId="{94F3B856-B0B4-431D-85DC-F2CB09BAFDF0}" srcOrd="0" destOrd="0" presId="urn:microsoft.com/office/officeart/2009/3/layout/RandomtoResultProcess"/>
    <dgm:cxn modelId="{E71BC797-10CA-474C-BD70-0A17056A005F}" type="presParOf" srcId="{F677CE88-8CC3-4496-BC56-F954728768F0}" destId="{108CFB89-C052-4D13-A1BC-01AA35BD802C}" srcOrd="1" destOrd="0" presId="urn:microsoft.com/office/officeart/2009/3/layout/RandomtoResultProcess"/>
    <dgm:cxn modelId="{E4761288-20ED-49AD-A78A-079A390170BB}" type="presParOf" srcId="{F677CE88-8CC3-4496-BC56-F954728768F0}" destId="{C66E6482-483F-44BA-A029-E07B32A67532}" srcOrd="2" destOrd="0" presId="urn:microsoft.com/office/officeart/2009/3/layout/RandomtoResultProcess"/>
    <dgm:cxn modelId="{DA74C4BE-4894-4618-8C4F-A346CB533682}" type="presParOf" srcId="{F677CE88-8CC3-4496-BC56-F954728768F0}" destId="{A9C31D39-4D33-4458-8786-6017478DF58A}" srcOrd="3" destOrd="0" presId="urn:microsoft.com/office/officeart/2009/3/layout/RandomtoResultProcess"/>
    <dgm:cxn modelId="{0A27C805-C71C-49F1-B8EB-CD92EE804B55}" type="presParOf" srcId="{F677CE88-8CC3-4496-BC56-F954728768F0}" destId="{9477986A-A1DD-43DD-9D8D-83B77D50FE33}" srcOrd="4" destOrd="0" presId="urn:microsoft.com/office/officeart/2009/3/layout/RandomtoResultProcess"/>
    <dgm:cxn modelId="{9176F553-CE48-4A04-96CB-685EC16B2541}" type="presParOf" srcId="{F677CE88-8CC3-4496-BC56-F954728768F0}" destId="{BD163C99-A38A-4E1C-84AF-3F489B57D020}" srcOrd="5" destOrd="0" presId="urn:microsoft.com/office/officeart/2009/3/layout/RandomtoResultProcess"/>
    <dgm:cxn modelId="{459A2FEC-736B-4CE5-9D7F-349EFACBDDF9}" type="presParOf" srcId="{F677CE88-8CC3-4496-BC56-F954728768F0}" destId="{00C95780-BDBC-452A-BD19-1E1AF25A492F}" srcOrd="6" destOrd="0" presId="urn:microsoft.com/office/officeart/2009/3/layout/RandomtoResultProcess"/>
    <dgm:cxn modelId="{DF18089C-E3C4-456B-9629-103F9EF57540}" type="presParOf" srcId="{F677CE88-8CC3-4496-BC56-F954728768F0}" destId="{43EDDA2E-F05F-4E25-AA12-7FF43F5DE9FE}" srcOrd="7" destOrd="0" presId="urn:microsoft.com/office/officeart/2009/3/layout/RandomtoResultProcess"/>
    <dgm:cxn modelId="{55E98D13-7202-42A8-A2D7-1FB8014BB743}" type="presParOf" srcId="{F677CE88-8CC3-4496-BC56-F954728768F0}" destId="{59558990-52E2-4914-9E7D-1540A6003DA1}" srcOrd="8" destOrd="0" presId="urn:microsoft.com/office/officeart/2009/3/layout/RandomtoResultProcess"/>
    <dgm:cxn modelId="{29667782-7D03-49B0-8CBB-ED1B6589ACC5}" type="presParOf" srcId="{F677CE88-8CC3-4496-BC56-F954728768F0}" destId="{7969DB7C-6361-4AE2-9D0B-9332EE7DE2A4}" srcOrd="9" destOrd="0" presId="urn:microsoft.com/office/officeart/2009/3/layout/RandomtoResultProcess"/>
    <dgm:cxn modelId="{D85F77D3-E828-421C-93A3-8D47AE453C4E}" type="presParOf" srcId="{F677CE88-8CC3-4496-BC56-F954728768F0}" destId="{24BC7B33-D364-47EA-862A-8C31A649DA80}" srcOrd="10" destOrd="0" presId="urn:microsoft.com/office/officeart/2009/3/layout/RandomtoResultProcess"/>
    <dgm:cxn modelId="{AC9EC0A7-DF63-4AD9-8C0A-24EFB2A1AEBA}" type="presParOf" srcId="{F677CE88-8CC3-4496-BC56-F954728768F0}" destId="{C89EAD56-35FD-421B-BF16-B0BF05B15EF0}" srcOrd="11" destOrd="0" presId="urn:microsoft.com/office/officeart/2009/3/layout/RandomtoResultProcess"/>
    <dgm:cxn modelId="{775DB436-42E5-4A26-9065-4564FE88C73B}" type="presParOf" srcId="{F677CE88-8CC3-4496-BC56-F954728768F0}" destId="{37494600-02A4-4F17-B8DE-3A767DA84775}" srcOrd="12" destOrd="0" presId="urn:microsoft.com/office/officeart/2009/3/layout/RandomtoResultProcess"/>
    <dgm:cxn modelId="{EA039803-F683-4BB4-8F60-E21F8904D602}" type="presParOf" srcId="{F677CE88-8CC3-4496-BC56-F954728768F0}" destId="{77ED07E9-41E8-4B34-8ED1-60CCB24F7189}" srcOrd="13" destOrd="0" presId="urn:microsoft.com/office/officeart/2009/3/layout/RandomtoResultProcess"/>
    <dgm:cxn modelId="{06A40488-A1BE-43D7-9FD4-CE11ED8F3821}" type="presParOf" srcId="{F677CE88-8CC3-4496-BC56-F954728768F0}" destId="{88D5EBF2-05D4-4C06-B285-397932AD4546}" srcOrd="14" destOrd="0" presId="urn:microsoft.com/office/officeart/2009/3/layout/RandomtoResultProcess"/>
    <dgm:cxn modelId="{55358BCA-11DA-4B2B-8ED4-10F5F5289A6D}" type="presParOf" srcId="{F677CE88-8CC3-4496-BC56-F954728768F0}" destId="{A0EC8FCD-7EB4-482D-9DAE-AB541E34CB2A}" srcOrd="15" destOrd="0" presId="urn:microsoft.com/office/officeart/2009/3/layout/RandomtoResultProcess"/>
    <dgm:cxn modelId="{2BC1CAFC-06D8-414F-8D92-B332F0B39511}" type="presParOf" srcId="{F677CE88-8CC3-4496-BC56-F954728768F0}" destId="{DA3A2A66-B499-4533-A856-535995CF654F}" srcOrd="16" destOrd="0" presId="urn:microsoft.com/office/officeart/2009/3/layout/RandomtoResultProcess"/>
    <dgm:cxn modelId="{F523AEA2-209C-495D-B855-6057B2AC4BBB}" type="presParOf" srcId="{F677CE88-8CC3-4496-BC56-F954728768F0}" destId="{87C50908-99F4-4882-827D-2E3CF71D8F04}" srcOrd="17" destOrd="0" presId="urn:microsoft.com/office/officeart/2009/3/layout/RandomtoResultProcess"/>
    <dgm:cxn modelId="{32B9782B-CE39-4305-9828-963974A89102}" type="presParOf" srcId="{F677CE88-8CC3-4496-BC56-F954728768F0}" destId="{778EA466-71A1-4E37-971A-EC8542FA2F43}" srcOrd="18" destOrd="0" presId="urn:microsoft.com/office/officeart/2009/3/layout/RandomtoResultProcess"/>
    <dgm:cxn modelId="{FAB2AA4A-B469-46D8-985A-66639EF83E86}" type="presParOf" srcId="{7FE31965-9FE6-4FF2-BEAE-86D5838473CA}" destId="{1689ABC5-C649-4CCE-BF90-5CC0462DD0E3}" srcOrd="1" destOrd="0" presId="urn:microsoft.com/office/officeart/2009/3/layout/RandomtoResultProcess"/>
    <dgm:cxn modelId="{207128D5-A70A-4809-A3B7-16D304DF1977}" type="presParOf" srcId="{1689ABC5-C649-4CCE-BF90-5CC0462DD0E3}" destId="{037A5C9D-C876-4B4E-96A3-635729F7403C}" srcOrd="0" destOrd="0" presId="urn:microsoft.com/office/officeart/2009/3/layout/RandomtoResultProcess"/>
    <dgm:cxn modelId="{CF9B4241-4ACE-4917-9E55-2BAD38DDA47E}" type="presParOf" srcId="{1689ABC5-C649-4CCE-BF90-5CC0462DD0E3}" destId="{708A3522-4827-46BA-BE6E-3CBAD223EBD7}" srcOrd="1" destOrd="0" presId="urn:microsoft.com/office/officeart/2009/3/layout/RandomtoResultProcess"/>
    <dgm:cxn modelId="{66D57B4E-74C1-471E-831B-555E73FBCE69}" type="presParOf" srcId="{7FE31965-9FE6-4FF2-BEAE-86D5838473CA}" destId="{05541F18-5512-48C3-BAE1-114DA2ECFBB0}" srcOrd="2" destOrd="0" presId="urn:microsoft.com/office/officeart/2009/3/layout/RandomtoResultProcess"/>
    <dgm:cxn modelId="{898E2D89-0BE0-42C4-9A30-C9DA7E0030A2}" type="presParOf" srcId="{05541F18-5512-48C3-BAE1-114DA2ECFBB0}" destId="{54F152D2-D6B2-49D8-A9D9-0292F59EE659}" srcOrd="0" destOrd="0" presId="urn:microsoft.com/office/officeart/2009/3/layout/RandomtoResultProcess"/>
    <dgm:cxn modelId="{6C500AF0-3A3E-430B-8E83-64D7F36B96B3}" type="presParOf" srcId="{05541F18-5512-48C3-BAE1-114DA2ECFBB0}" destId="{695859D1-CF22-49CD-9B43-060F29276D78}" srcOrd="1" destOrd="0" presId="urn:microsoft.com/office/officeart/2009/3/layout/RandomtoResultProcess"/>
    <dgm:cxn modelId="{4758F6CD-D407-4609-8A21-60373903D57C}" type="presParOf" srcId="{7FE31965-9FE6-4FF2-BEAE-86D5838473CA}" destId="{FFD48FD1-FFFB-4430-8658-61066BD4B9AB}" srcOrd="3" destOrd="0" presId="urn:microsoft.com/office/officeart/2009/3/layout/RandomtoResultProcess"/>
    <dgm:cxn modelId="{AF083938-5A45-490D-A1CC-479D5A5C025B}" type="presParOf" srcId="{FFD48FD1-FFFB-4430-8658-61066BD4B9AB}" destId="{D4DAC69B-828D-4862-9861-9CFD03DCAF22}" srcOrd="0" destOrd="0" presId="urn:microsoft.com/office/officeart/2009/3/layout/RandomtoResultProcess"/>
    <dgm:cxn modelId="{B2F77FF4-E288-4E9E-8F1D-53C79316CB98}" type="presParOf" srcId="{FFD48FD1-FFFB-4430-8658-61066BD4B9AB}" destId="{5EAE21A0-7187-4A5D-8BC5-E4DE04756BF7}" srcOrd="1" destOrd="0" presId="urn:microsoft.com/office/officeart/2009/3/layout/RandomtoResultProcess"/>
    <dgm:cxn modelId="{3592401C-4298-4D09-B3A6-D2E2826B556E}" type="presParOf" srcId="{7FE31965-9FE6-4FF2-BEAE-86D5838473CA}" destId="{0A8F1CF4-65A0-4EBF-9909-FD90C490CE6F}" srcOrd="4" destOrd="0" presId="urn:microsoft.com/office/officeart/2009/3/layout/RandomtoResultProcess"/>
    <dgm:cxn modelId="{D6414A01-4E3C-4C6A-8D95-3A0ADAB20791}" type="presParOf" srcId="{0A8F1CF4-65A0-4EBF-9909-FD90C490CE6F}" destId="{697695FE-2363-4551-B170-9207DE9BBED8}" srcOrd="0" destOrd="0" presId="urn:microsoft.com/office/officeart/2009/3/layout/RandomtoResultProcess"/>
    <dgm:cxn modelId="{AE003091-6FC7-41DE-A47C-1559188CCA47}" type="presParOf" srcId="{0A8F1CF4-65A0-4EBF-9909-FD90C490CE6F}" destId="{7AF19685-8944-4A5A-A2E1-0201A3FF885C}" srcOrd="1" destOrd="0" presId="urn:microsoft.com/office/officeart/2009/3/layout/RandomtoResultProcess"/>
    <dgm:cxn modelId="{7B6B5CCC-B432-4EE3-95B2-FD2025E9EF62}" type="presParOf" srcId="{7FE31965-9FE6-4FF2-BEAE-86D5838473CA}" destId="{287C9872-F153-42A7-869F-A12C974C1E06}" srcOrd="5" destOrd="0" presId="urn:microsoft.com/office/officeart/2009/3/layout/RandomtoResultProcess"/>
    <dgm:cxn modelId="{25517468-3455-468F-9CD0-9777CB9A2CDA}" type="presParOf" srcId="{287C9872-F153-42A7-869F-A12C974C1E06}" destId="{F9D59A7E-52CD-4CFF-90B5-BA92DBC011F5}" srcOrd="0" destOrd="0" presId="urn:microsoft.com/office/officeart/2009/3/layout/RandomtoResultProcess"/>
    <dgm:cxn modelId="{4F876C3B-5276-43C3-9943-DB0C04255E86}" type="presParOf" srcId="{287C9872-F153-42A7-869F-A12C974C1E06}" destId="{6D100B5A-701A-4E99-BA92-169FF80CF4E3}" srcOrd="1" destOrd="0" presId="urn:microsoft.com/office/officeart/2009/3/layout/RandomtoResultProcess"/>
    <dgm:cxn modelId="{FB247B71-ABDE-4B60-827A-D4A2744F9772}" type="presParOf" srcId="{7FE31965-9FE6-4FF2-BEAE-86D5838473CA}" destId="{F86497F9-CA46-4DFD-9C18-74C476FDC81B}" srcOrd="6" destOrd="0" presId="urn:microsoft.com/office/officeart/2009/3/layout/RandomtoResultProcess"/>
    <dgm:cxn modelId="{F5B20058-9130-4DE8-A8E9-212E5CEDC011}" type="presParOf" srcId="{F86497F9-CA46-4DFD-9C18-74C476FDC81B}" destId="{2A4C7AB3-F955-46F4-8388-8024AA864DD5}" srcOrd="0" destOrd="0" presId="urn:microsoft.com/office/officeart/2009/3/layout/RandomtoResultProcess"/>
    <dgm:cxn modelId="{AE4E4FC3-CE3F-47C2-A87B-FB2DBA7F7861}" type="presParOf" srcId="{F86497F9-CA46-4DFD-9C18-74C476FDC81B}" destId="{656B7A6E-994A-4565-9145-7B65E9E19871}" srcOrd="1" destOrd="0" presId="urn:microsoft.com/office/officeart/2009/3/layout/RandomtoResultProcess"/>
    <dgm:cxn modelId="{272832F8-DF16-4AA2-94F2-0E3877B78B9F}" type="presParOf" srcId="{7FE31965-9FE6-4FF2-BEAE-86D5838473CA}" destId="{A1DEF5E5-17B1-44BC-BD4A-7665A6B2E789}" srcOrd="7" destOrd="0" presId="urn:microsoft.com/office/officeart/2009/3/layout/RandomtoResultProcess"/>
    <dgm:cxn modelId="{AADC68D3-6A86-4791-B52D-66B7B80BF4C1}" type="presParOf" srcId="{A1DEF5E5-17B1-44BC-BD4A-7665A6B2E789}" destId="{A799B9D0-D88F-4E1E-B267-9EF7967CFD22}" srcOrd="0" destOrd="0" presId="urn:microsoft.com/office/officeart/2009/3/layout/RandomtoResultProcess"/>
    <dgm:cxn modelId="{7B74930E-25D8-4DF9-AB1E-1F413DC0CC0D}" type="presParOf" srcId="{A1DEF5E5-17B1-44BC-BD4A-7665A6B2E789}" destId="{42C50CE8-15BA-423D-941F-70D0BFA3E68A}" srcOrd="1" destOrd="0" presId="urn:microsoft.com/office/officeart/2009/3/layout/RandomtoResultProcess"/>
    <dgm:cxn modelId="{D4775223-42BF-4A5A-99F4-F28F68AD40AF}" type="presParOf" srcId="{7FE31965-9FE6-4FF2-BEAE-86D5838473CA}" destId="{843FF156-F741-4835-8F74-91416BE00EF4}" srcOrd="8" destOrd="0" presId="urn:microsoft.com/office/officeart/2009/3/layout/RandomtoResultProcess"/>
    <dgm:cxn modelId="{BCDD8488-1C14-4581-B6C1-255454EDC5CC}" type="presParOf" srcId="{843FF156-F741-4835-8F74-91416BE00EF4}" destId="{81300755-5923-4B01-8671-FAC0AE894A48}" srcOrd="0" destOrd="0" presId="urn:microsoft.com/office/officeart/2009/3/layout/RandomtoResultProcess"/>
    <dgm:cxn modelId="{3CB83839-4992-49D2-99B5-E009E493A319}" type="presParOf" srcId="{843FF156-F741-4835-8F74-91416BE00EF4}" destId="{99771C62-30A5-44E6-9461-D00D8F67C7A2}" srcOrd="1" destOrd="0" presId="urn:microsoft.com/office/officeart/2009/3/layout/RandomtoResultProcess"/>
    <dgm:cxn modelId="{6EBDF1C0-663D-41C8-9B37-6E00A3FC7E30}" type="presParOf" srcId="{7FE31965-9FE6-4FF2-BEAE-86D5838473CA}" destId="{823915B5-DAD4-4D35-AA02-E08F38075C46}" srcOrd="9" destOrd="0" presId="urn:microsoft.com/office/officeart/2009/3/layout/RandomtoResultProcess"/>
    <dgm:cxn modelId="{849A63DF-B56B-4ED4-8C9D-330294800081}" type="presParOf" srcId="{823915B5-DAD4-4D35-AA02-E08F38075C46}" destId="{AC0B8CDD-7BCE-4152-8534-DEFA776811F4}" srcOrd="0" destOrd="0" presId="urn:microsoft.com/office/officeart/2009/3/layout/RandomtoResultProcess"/>
    <dgm:cxn modelId="{A2A47E41-4D62-42E0-BBE2-ED4F1F47DE6B}" type="presParOf" srcId="{823915B5-DAD4-4D35-AA02-E08F38075C46}" destId="{743D0498-CFFD-42AD-BE18-EEA5A04AABF4}" srcOrd="1" destOrd="0" presId="urn:microsoft.com/office/officeart/2009/3/layout/RandomtoResultProcess"/>
    <dgm:cxn modelId="{1CD55EED-2B08-454F-8D0E-74DA2D6553D1}" type="presParOf" srcId="{7FE31965-9FE6-4FF2-BEAE-86D5838473CA}" destId="{E91BB510-697F-4364-BBB8-6D8A75388C1A}" srcOrd="10" destOrd="0" presId="urn:microsoft.com/office/officeart/2009/3/layout/RandomtoResultProcess"/>
    <dgm:cxn modelId="{38FCECD4-03F5-47D7-9252-E16031D08A82}" type="presParOf" srcId="{E91BB510-697F-4364-BBB8-6D8A75388C1A}" destId="{80E72540-6938-475C-AA56-98417EAC206B}" srcOrd="0" destOrd="0" presId="urn:microsoft.com/office/officeart/2009/3/layout/RandomtoResultProcess"/>
    <dgm:cxn modelId="{CA011F8B-1B61-4AD6-9879-9D378BAEDFDC}" type="presParOf" srcId="{E91BB510-697F-4364-BBB8-6D8A75388C1A}" destId="{0A7F3683-42A0-48F6-A5E7-35F6BDA202B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A74FAB-77BD-4E35-AD63-9A302D68423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1" csCatId="accent1" phldr="1"/>
      <dgm:spPr/>
    </dgm:pt>
    <dgm:pt modelId="{A44DFDD9-4028-4F38-9467-2E36D1C63A81}">
      <dgm:prSet phldrT="[Texto]"/>
      <dgm:spPr/>
      <dgm:t>
        <a:bodyPr/>
        <a:lstStyle/>
        <a:p>
          <a:r>
            <a:rPr lang="es-CO" dirty="0"/>
            <a:t>Base de datos</a:t>
          </a:r>
        </a:p>
      </dgm:t>
    </dgm:pt>
    <dgm:pt modelId="{1FED53A0-1779-4CA4-BBE4-2F8A8AED9F05}" type="parTrans" cxnId="{78D255AC-D761-4C45-8216-CA170D20852C}">
      <dgm:prSet/>
      <dgm:spPr/>
      <dgm:t>
        <a:bodyPr/>
        <a:lstStyle/>
        <a:p>
          <a:endParaRPr lang="es-CO"/>
        </a:p>
      </dgm:t>
    </dgm:pt>
    <dgm:pt modelId="{6468E269-6B5F-4123-97BE-6622B7B732C2}" type="sibTrans" cxnId="{78D255AC-D761-4C45-8216-CA170D20852C}">
      <dgm:prSet/>
      <dgm:spPr/>
      <dgm:t>
        <a:bodyPr/>
        <a:lstStyle/>
        <a:p>
          <a:endParaRPr lang="es-CO"/>
        </a:p>
      </dgm:t>
    </dgm:pt>
    <dgm:pt modelId="{F7A84192-7BA2-4A70-AFD1-D204CC981026}">
      <dgm:prSet phldrT="[Texto]"/>
      <dgm:spPr/>
      <dgm:t>
        <a:bodyPr/>
        <a:lstStyle/>
        <a:p>
          <a:r>
            <a:rPr lang="es-CO" dirty="0"/>
            <a:t>Limpieza de datos</a:t>
          </a:r>
        </a:p>
      </dgm:t>
    </dgm:pt>
    <dgm:pt modelId="{EBCFCC60-6AD0-4A7B-AFDB-0EB0080437F0}" type="parTrans" cxnId="{9EFE5D76-FF87-4F23-BEFE-407251EBEDA1}">
      <dgm:prSet/>
      <dgm:spPr/>
      <dgm:t>
        <a:bodyPr/>
        <a:lstStyle/>
        <a:p>
          <a:endParaRPr lang="es-CO"/>
        </a:p>
      </dgm:t>
    </dgm:pt>
    <dgm:pt modelId="{64624EA3-D0E4-4C90-BD28-B26120564A09}" type="sibTrans" cxnId="{9EFE5D76-FF87-4F23-BEFE-407251EBEDA1}">
      <dgm:prSet/>
      <dgm:spPr/>
      <dgm:t>
        <a:bodyPr/>
        <a:lstStyle/>
        <a:p>
          <a:endParaRPr lang="es-CO"/>
        </a:p>
      </dgm:t>
    </dgm:pt>
    <dgm:pt modelId="{EBDCC02B-97FA-4615-89DD-A06214A72700}">
      <dgm:prSet phldrT="[Texto]"/>
      <dgm:spPr/>
      <dgm:t>
        <a:bodyPr/>
        <a:lstStyle/>
        <a:p>
          <a:r>
            <a:rPr lang="es-CO" dirty="0"/>
            <a:t>Separación por departamentos</a:t>
          </a:r>
        </a:p>
      </dgm:t>
    </dgm:pt>
    <dgm:pt modelId="{172E0826-ABF0-4AF7-9314-AE190A4E5FF9}" type="parTrans" cxnId="{5E63BFD1-951D-4EAF-B7CF-7EA61A8C87DF}">
      <dgm:prSet/>
      <dgm:spPr/>
      <dgm:t>
        <a:bodyPr/>
        <a:lstStyle/>
        <a:p>
          <a:endParaRPr lang="es-CO"/>
        </a:p>
      </dgm:t>
    </dgm:pt>
    <dgm:pt modelId="{E1CCD28E-70DE-4A2F-B713-165D2D03BAC0}" type="sibTrans" cxnId="{5E63BFD1-951D-4EAF-B7CF-7EA61A8C87DF}">
      <dgm:prSet/>
      <dgm:spPr/>
      <dgm:t>
        <a:bodyPr/>
        <a:lstStyle/>
        <a:p>
          <a:endParaRPr lang="es-CO"/>
        </a:p>
      </dgm:t>
    </dgm:pt>
    <dgm:pt modelId="{52BA63B1-D200-460D-A484-6242653A219C}">
      <dgm:prSet/>
      <dgm:spPr/>
      <dgm:t>
        <a:bodyPr/>
        <a:lstStyle/>
        <a:p>
          <a:r>
            <a:rPr lang="es-CO" dirty="0"/>
            <a:t>Balanceo de datos</a:t>
          </a:r>
        </a:p>
      </dgm:t>
    </dgm:pt>
    <dgm:pt modelId="{12B75482-7F24-4347-BEFC-13BE02279AB0}" type="parTrans" cxnId="{D44DFA7A-DE25-465B-B157-68E774B5FFC9}">
      <dgm:prSet/>
      <dgm:spPr/>
      <dgm:t>
        <a:bodyPr/>
        <a:lstStyle/>
        <a:p>
          <a:endParaRPr lang="es-CO"/>
        </a:p>
      </dgm:t>
    </dgm:pt>
    <dgm:pt modelId="{7BA903C4-7348-497B-962D-B11C95949B83}" type="sibTrans" cxnId="{D44DFA7A-DE25-465B-B157-68E774B5FFC9}">
      <dgm:prSet/>
      <dgm:spPr/>
      <dgm:t>
        <a:bodyPr/>
        <a:lstStyle/>
        <a:p>
          <a:endParaRPr lang="es-CO"/>
        </a:p>
      </dgm:t>
    </dgm:pt>
    <dgm:pt modelId="{A7D108A5-91F3-414A-8326-98A3E0A9CDD9}">
      <dgm:prSet/>
      <dgm:spPr/>
      <dgm:t>
        <a:bodyPr/>
        <a:lstStyle/>
        <a:p>
          <a:r>
            <a:rPr lang="es-CO" dirty="0"/>
            <a:t>Validación cruzada</a:t>
          </a:r>
        </a:p>
      </dgm:t>
    </dgm:pt>
    <dgm:pt modelId="{06A4D478-24FF-444E-B948-883324AA22CC}" type="parTrans" cxnId="{0A06FFD9-5A34-4F0B-A4BC-2523864385A5}">
      <dgm:prSet/>
      <dgm:spPr/>
      <dgm:t>
        <a:bodyPr/>
        <a:lstStyle/>
        <a:p>
          <a:endParaRPr lang="es-CO"/>
        </a:p>
      </dgm:t>
    </dgm:pt>
    <dgm:pt modelId="{0A79A613-6746-43CF-AE4A-713B772E6ED5}" type="sibTrans" cxnId="{0A06FFD9-5A34-4F0B-A4BC-2523864385A5}">
      <dgm:prSet/>
      <dgm:spPr/>
      <dgm:t>
        <a:bodyPr/>
        <a:lstStyle/>
        <a:p>
          <a:endParaRPr lang="es-CO"/>
        </a:p>
      </dgm:t>
    </dgm:pt>
    <dgm:pt modelId="{6CA746FA-10D7-4585-992D-EA087A8DDED1}">
      <dgm:prSet/>
      <dgm:spPr/>
      <dgm:t>
        <a:bodyPr/>
        <a:lstStyle/>
        <a:p>
          <a:r>
            <a:rPr lang="es-CO" dirty="0"/>
            <a:t>Datos limpios</a:t>
          </a:r>
        </a:p>
      </dgm:t>
    </dgm:pt>
    <dgm:pt modelId="{84E3DA1E-4DAD-4167-B862-6843FBDED9B3}" type="parTrans" cxnId="{2041EE8F-8147-45A6-BA83-7D67B364902E}">
      <dgm:prSet/>
      <dgm:spPr/>
      <dgm:t>
        <a:bodyPr/>
        <a:lstStyle/>
        <a:p>
          <a:endParaRPr lang="es-CO"/>
        </a:p>
      </dgm:t>
    </dgm:pt>
    <dgm:pt modelId="{6DFBB8E8-CEE3-45DC-B57E-4E6EB96581E2}" type="sibTrans" cxnId="{2041EE8F-8147-45A6-BA83-7D67B364902E}">
      <dgm:prSet/>
      <dgm:spPr/>
      <dgm:t>
        <a:bodyPr/>
        <a:lstStyle/>
        <a:p>
          <a:endParaRPr lang="es-CO"/>
        </a:p>
      </dgm:t>
    </dgm:pt>
    <dgm:pt modelId="{7FE31965-9FE6-4FF2-BEAE-86D5838473CA}" type="pres">
      <dgm:prSet presAssocID="{86A74FAB-77BD-4E35-AD63-9A302D68423F}" presName="Name0" presStyleCnt="0">
        <dgm:presLayoutVars>
          <dgm:dir/>
          <dgm:animOne val="branch"/>
          <dgm:animLvl val="lvl"/>
        </dgm:presLayoutVars>
      </dgm:prSet>
      <dgm:spPr/>
    </dgm:pt>
    <dgm:pt modelId="{F677CE88-8CC3-4496-BC56-F954728768F0}" type="pres">
      <dgm:prSet presAssocID="{A44DFDD9-4028-4F38-9467-2E36D1C63A81}" presName="chaos" presStyleCnt="0"/>
      <dgm:spPr/>
    </dgm:pt>
    <dgm:pt modelId="{94F3B856-B0B4-431D-85DC-F2CB09BAFDF0}" type="pres">
      <dgm:prSet presAssocID="{A44DFDD9-4028-4F38-9467-2E36D1C63A81}" presName="parTx1" presStyleLbl="revTx" presStyleIdx="0" presStyleCnt="5"/>
      <dgm:spPr/>
    </dgm:pt>
    <dgm:pt modelId="{108CFB89-C052-4D13-A1BC-01AA35BD802C}" type="pres">
      <dgm:prSet presAssocID="{A44DFDD9-4028-4F38-9467-2E36D1C63A81}" presName="c1" presStyleLbl="node1" presStyleIdx="0" presStyleCnt="19"/>
      <dgm:spPr/>
    </dgm:pt>
    <dgm:pt modelId="{C66E6482-483F-44BA-A029-E07B32A67532}" type="pres">
      <dgm:prSet presAssocID="{A44DFDD9-4028-4F38-9467-2E36D1C63A81}" presName="c2" presStyleLbl="node1" presStyleIdx="1" presStyleCnt="19"/>
      <dgm:spPr/>
    </dgm:pt>
    <dgm:pt modelId="{A9C31D39-4D33-4458-8786-6017478DF58A}" type="pres">
      <dgm:prSet presAssocID="{A44DFDD9-4028-4F38-9467-2E36D1C63A81}" presName="c3" presStyleLbl="node1" presStyleIdx="2" presStyleCnt="19"/>
      <dgm:spPr/>
    </dgm:pt>
    <dgm:pt modelId="{9477986A-A1DD-43DD-9D8D-83B77D50FE33}" type="pres">
      <dgm:prSet presAssocID="{A44DFDD9-4028-4F38-9467-2E36D1C63A81}" presName="c4" presStyleLbl="node1" presStyleIdx="3" presStyleCnt="19"/>
      <dgm:spPr/>
    </dgm:pt>
    <dgm:pt modelId="{BD163C99-A38A-4E1C-84AF-3F489B57D020}" type="pres">
      <dgm:prSet presAssocID="{A44DFDD9-4028-4F38-9467-2E36D1C63A81}" presName="c5" presStyleLbl="node1" presStyleIdx="4" presStyleCnt="19"/>
      <dgm:spPr/>
    </dgm:pt>
    <dgm:pt modelId="{00C95780-BDBC-452A-BD19-1E1AF25A492F}" type="pres">
      <dgm:prSet presAssocID="{A44DFDD9-4028-4F38-9467-2E36D1C63A81}" presName="c6" presStyleLbl="node1" presStyleIdx="5" presStyleCnt="19"/>
      <dgm:spPr/>
    </dgm:pt>
    <dgm:pt modelId="{43EDDA2E-F05F-4E25-AA12-7FF43F5DE9FE}" type="pres">
      <dgm:prSet presAssocID="{A44DFDD9-4028-4F38-9467-2E36D1C63A81}" presName="c7" presStyleLbl="node1" presStyleIdx="6" presStyleCnt="19"/>
      <dgm:spPr/>
    </dgm:pt>
    <dgm:pt modelId="{59558990-52E2-4914-9E7D-1540A6003DA1}" type="pres">
      <dgm:prSet presAssocID="{A44DFDD9-4028-4F38-9467-2E36D1C63A81}" presName="c8" presStyleLbl="node1" presStyleIdx="7" presStyleCnt="19"/>
      <dgm:spPr/>
    </dgm:pt>
    <dgm:pt modelId="{7969DB7C-6361-4AE2-9D0B-9332EE7DE2A4}" type="pres">
      <dgm:prSet presAssocID="{A44DFDD9-4028-4F38-9467-2E36D1C63A81}" presName="c9" presStyleLbl="node1" presStyleIdx="8" presStyleCnt="19"/>
      <dgm:spPr/>
    </dgm:pt>
    <dgm:pt modelId="{24BC7B33-D364-47EA-862A-8C31A649DA80}" type="pres">
      <dgm:prSet presAssocID="{A44DFDD9-4028-4F38-9467-2E36D1C63A81}" presName="c10" presStyleLbl="node1" presStyleIdx="9" presStyleCnt="19"/>
      <dgm:spPr/>
    </dgm:pt>
    <dgm:pt modelId="{C89EAD56-35FD-421B-BF16-B0BF05B15EF0}" type="pres">
      <dgm:prSet presAssocID="{A44DFDD9-4028-4F38-9467-2E36D1C63A81}" presName="c11" presStyleLbl="node1" presStyleIdx="10" presStyleCnt="19"/>
      <dgm:spPr/>
    </dgm:pt>
    <dgm:pt modelId="{37494600-02A4-4F17-B8DE-3A767DA84775}" type="pres">
      <dgm:prSet presAssocID="{A44DFDD9-4028-4F38-9467-2E36D1C63A81}" presName="c12" presStyleLbl="node1" presStyleIdx="11" presStyleCnt="19"/>
      <dgm:spPr/>
    </dgm:pt>
    <dgm:pt modelId="{77ED07E9-41E8-4B34-8ED1-60CCB24F7189}" type="pres">
      <dgm:prSet presAssocID="{A44DFDD9-4028-4F38-9467-2E36D1C63A81}" presName="c13" presStyleLbl="node1" presStyleIdx="12" presStyleCnt="19"/>
      <dgm:spPr/>
    </dgm:pt>
    <dgm:pt modelId="{88D5EBF2-05D4-4C06-B285-397932AD4546}" type="pres">
      <dgm:prSet presAssocID="{A44DFDD9-4028-4F38-9467-2E36D1C63A81}" presName="c14" presStyleLbl="node1" presStyleIdx="13" presStyleCnt="19"/>
      <dgm:spPr/>
    </dgm:pt>
    <dgm:pt modelId="{A0EC8FCD-7EB4-482D-9DAE-AB541E34CB2A}" type="pres">
      <dgm:prSet presAssocID="{A44DFDD9-4028-4F38-9467-2E36D1C63A81}" presName="c15" presStyleLbl="node1" presStyleIdx="14" presStyleCnt="19"/>
      <dgm:spPr/>
    </dgm:pt>
    <dgm:pt modelId="{DA3A2A66-B499-4533-A856-535995CF654F}" type="pres">
      <dgm:prSet presAssocID="{A44DFDD9-4028-4F38-9467-2E36D1C63A81}" presName="c16" presStyleLbl="node1" presStyleIdx="15" presStyleCnt="19"/>
      <dgm:spPr/>
    </dgm:pt>
    <dgm:pt modelId="{87C50908-99F4-4882-827D-2E3CF71D8F04}" type="pres">
      <dgm:prSet presAssocID="{A44DFDD9-4028-4F38-9467-2E36D1C63A81}" presName="c17" presStyleLbl="node1" presStyleIdx="16" presStyleCnt="19"/>
      <dgm:spPr/>
    </dgm:pt>
    <dgm:pt modelId="{778EA466-71A1-4E37-971A-EC8542FA2F43}" type="pres">
      <dgm:prSet presAssocID="{A44DFDD9-4028-4F38-9467-2E36D1C63A81}" presName="c18" presStyleLbl="node1" presStyleIdx="17" presStyleCnt="19"/>
      <dgm:spPr/>
    </dgm:pt>
    <dgm:pt modelId="{1689ABC5-C649-4CCE-BF90-5CC0462DD0E3}" type="pres">
      <dgm:prSet presAssocID="{6468E269-6B5F-4123-97BE-6622B7B732C2}" presName="chevronComposite1" presStyleCnt="0"/>
      <dgm:spPr/>
    </dgm:pt>
    <dgm:pt modelId="{037A5C9D-C876-4B4E-96A3-635729F7403C}" type="pres">
      <dgm:prSet presAssocID="{6468E269-6B5F-4123-97BE-6622B7B732C2}" presName="chevron1" presStyleLbl="sibTrans2D1" presStyleIdx="0" presStyleCnt="5"/>
      <dgm:spPr/>
    </dgm:pt>
    <dgm:pt modelId="{708A3522-4827-46BA-BE6E-3CBAD223EBD7}" type="pres">
      <dgm:prSet presAssocID="{6468E269-6B5F-4123-97BE-6622B7B732C2}" presName="spChevron1" presStyleCnt="0"/>
      <dgm:spPr/>
    </dgm:pt>
    <dgm:pt modelId="{05541F18-5512-48C3-BAE1-114DA2ECFBB0}" type="pres">
      <dgm:prSet presAssocID="{F7A84192-7BA2-4A70-AFD1-D204CC981026}" presName="middle" presStyleCnt="0"/>
      <dgm:spPr/>
    </dgm:pt>
    <dgm:pt modelId="{54F152D2-D6B2-49D8-A9D9-0292F59EE659}" type="pres">
      <dgm:prSet presAssocID="{F7A84192-7BA2-4A70-AFD1-D204CC981026}" presName="parTxMid" presStyleLbl="revTx" presStyleIdx="1" presStyleCnt="5"/>
      <dgm:spPr/>
    </dgm:pt>
    <dgm:pt modelId="{695859D1-CF22-49CD-9B43-060F29276D78}" type="pres">
      <dgm:prSet presAssocID="{F7A84192-7BA2-4A70-AFD1-D204CC981026}" presName="spMid" presStyleCnt="0"/>
      <dgm:spPr/>
    </dgm:pt>
    <dgm:pt modelId="{FFD48FD1-FFFB-4430-8658-61066BD4B9AB}" type="pres">
      <dgm:prSet presAssocID="{64624EA3-D0E4-4C90-BD28-B26120564A09}" presName="chevronComposite1" presStyleCnt="0"/>
      <dgm:spPr/>
    </dgm:pt>
    <dgm:pt modelId="{D4DAC69B-828D-4862-9861-9CFD03DCAF22}" type="pres">
      <dgm:prSet presAssocID="{64624EA3-D0E4-4C90-BD28-B26120564A09}" presName="chevron1" presStyleLbl="sibTrans2D1" presStyleIdx="1" presStyleCnt="5"/>
      <dgm:spPr/>
    </dgm:pt>
    <dgm:pt modelId="{5EAE21A0-7187-4A5D-8BC5-E4DE04756BF7}" type="pres">
      <dgm:prSet presAssocID="{64624EA3-D0E4-4C90-BD28-B26120564A09}" presName="spChevron1" presStyleCnt="0"/>
      <dgm:spPr/>
    </dgm:pt>
    <dgm:pt modelId="{83ABBE58-3AE6-494C-8E02-1D44EF453164}" type="pres">
      <dgm:prSet presAssocID="{EBDCC02B-97FA-4615-89DD-A06214A72700}" presName="middle" presStyleCnt="0"/>
      <dgm:spPr/>
    </dgm:pt>
    <dgm:pt modelId="{FBABF2C2-B227-44F8-8351-288FC684C6DF}" type="pres">
      <dgm:prSet presAssocID="{EBDCC02B-97FA-4615-89DD-A06214A72700}" presName="parTxMid" presStyleLbl="revTx" presStyleIdx="2" presStyleCnt="5"/>
      <dgm:spPr/>
    </dgm:pt>
    <dgm:pt modelId="{09BDD813-E337-48D2-9470-4FA3276D996D}" type="pres">
      <dgm:prSet presAssocID="{EBDCC02B-97FA-4615-89DD-A06214A72700}" presName="spMid" presStyleCnt="0"/>
      <dgm:spPr/>
    </dgm:pt>
    <dgm:pt modelId="{12051107-3512-4C98-A282-9A31F007E545}" type="pres">
      <dgm:prSet presAssocID="{E1CCD28E-70DE-4A2F-B713-165D2D03BAC0}" presName="chevronComposite1" presStyleCnt="0"/>
      <dgm:spPr/>
    </dgm:pt>
    <dgm:pt modelId="{82B92587-117F-41AC-AB71-6233B44504B4}" type="pres">
      <dgm:prSet presAssocID="{E1CCD28E-70DE-4A2F-B713-165D2D03BAC0}" presName="chevron1" presStyleLbl="sibTrans2D1" presStyleIdx="2" presStyleCnt="5"/>
      <dgm:spPr/>
    </dgm:pt>
    <dgm:pt modelId="{3F6EE596-4134-47AE-8523-944E4D118E69}" type="pres">
      <dgm:prSet presAssocID="{E1CCD28E-70DE-4A2F-B713-165D2D03BAC0}" presName="spChevron1" presStyleCnt="0"/>
      <dgm:spPr/>
    </dgm:pt>
    <dgm:pt modelId="{0A8F1CF4-65A0-4EBF-9909-FD90C490CE6F}" type="pres">
      <dgm:prSet presAssocID="{52BA63B1-D200-460D-A484-6242653A219C}" presName="middle" presStyleCnt="0"/>
      <dgm:spPr/>
    </dgm:pt>
    <dgm:pt modelId="{697695FE-2363-4551-B170-9207DE9BBED8}" type="pres">
      <dgm:prSet presAssocID="{52BA63B1-D200-460D-A484-6242653A219C}" presName="parTxMid" presStyleLbl="revTx" presStyleIdx="3" presStyleCnt="5"/>
      <dgm:spPr/>
    </dgm:pt>
    <dgm:pt modelId="{7AF19685-8944-4A5A-A2E1-0201A3FF885C}" type="pres">
      <dgm:prSet presAssocID="{52BA63B1-D200-460D-A484-6242653A219C}" presName="spMid" presStyleCnt="0"/>
      <dgm:spPr/>
    </dgm:pt>
    <dgm:pt modelId="{287C9872-F153-42A7-869F-A12C974C1E06}" type="pres">
      <dgm:prSet presAssocID="{7BA903C4-7348-497B-962D-B11C95949B83}" presName="chevronComposite1" presStyleCnt="0"/>
      <dgm:spPr/>
    </dgm:pt>
    <dgm:pt modelId="{F9D59A7E-52CD-4CFF-90B5-BA92DBC011F5}" type="pres">
      <dgm:prSet presAssocID="{7BA903C4-7348-497B-962D-B11C95949B83}" presName="chevron1" presStyleLbl="sibTrans2D1" presStyleIdx="3" presStyleCnt="5"/>
      <dgm:spPr/>
    </dgm:pt>
    <dgm:pt modelId="{6D100B5A-701A-4E99-BA92-169FF80CF4E3}" type="pres">
      <dgm:prSet presAssocID="{7BA903C4-7348-497B-962D-B11C95949B83}" presName="spChevron1" presStyleCnt="0"/>
      <dgm:spPr/>
    </dgm:pt>
    <dgm:pt modelId="{B61EE42D-B2B3-4BE0-A1A8-899C7134DA41}" type="pres">
      <dgm:prSet presAssocID="{A7D108A5-91F3-414A-8326-98A3E0A9CDD9}" presName="middle" presStyleCnt="0"/>
      <dgm:spPr/>
    </dgm:pt>
    <dgm:pt modelId="{24E0DB20-9F76-4529-BA29-BFD01BF88A5F}" type="pres">
      <dgm:prSet presAssocID="{A7D108A5-91F3-414A-8326-98A3E0A9CDD9}" presName="parTxMid" presStyleLbl="revTx" presStyleIdx="4" presStyleCnt="5"/>
      <dgm:spPr/>
    </dgm:pt>
    <dgm:pt modelId="{DBD22A57-A838-49CC-B766-3E787AF66D82}" type="pres">
      <dgm:prSet presAssocID="{A7D108A5-91F3-414A-8326-98A3E0A9CDD9}" presName="spMid" presStyleCnt="0"/>
      <dgm:spPr/>
    </dgm:pt>
    <dgm:pt modelId="{EAF10235-F9EB-4196-85DA-F42BF54E3B3B}" type="pres">
      <dgm:prSet presAssocID="{0A79A613-6746-43CF-AE4A-713B772E6ED5}" presName="chevronComposite1" presStyleCnt="0"/>
      <dgm:spPr/>
    </dgm:pt>
    <dgm:pt modelId="{E5946A15-A3EF-44CF-9895-3520F0E8810A}" type="pres">
      <dgm:prSet presAssocID="{0A79A613-6746-43CF-AE4A-713B772E6ED5}" presName="chevron1" presStyleLbl="sibTrans2D1" presStyleIdx="4" presStyleCnt="5"/>
      <dgm:spPr/>
    </dgm:pt>
    <dgm:pt modelId="{59D0F1BA-A3AD-4371-A835-944014BCD981}" type="pres">
      <dgm:prSet presAssocID="{0A79A613-6746-43CF-AE4A-713B772E6ED5}" presName="spChevron1" presStyleCnt="0"/>
      <dgm:spPr/>
    </dgm:pt>
    <dgm:pt modelId="{0B22A76B-E337-4B37-86EF-528196899D2D}" type="pres">
      <dgm:prSet presAssocID="{6CA746FA-10D7-4585-992D-EA087A8DDED1}" presName="last" presStyleCnt="0"/>
      <dgm:spPr/>
    </dgm:pt>
    <dgm:pt modelId="{C5076CC7-A1C1-406E-A88C-494F026D468C}" type="pres">
      <dgm:prSet presAssocID="{6CA746FA-10D7-4585-992D-EA087A8DDED1}" presName="circleTx" presStyleLbl="node1" presStyleIdx="18" presStyleCnt="19" custScaleX="137929" custScaleY="137929"/>
      <dgm:spPr/>
    </dgm:pt>
    <dgm:pt modelId="{0C0A9870-3A4E-4465-AAD9-0E70BC49314F}" type="pres">
      <dgm:prSet presAssocID="{6CA746FA-10D7-4585-992D-EA087A8DDED1}" presName="spN" presStyleCnt="0"/>
      <dgm:spPr/>
    </dgm:pt>
  </dgm:ptLst>
  <dgm:cxnLst>
    <dgm:cxn modelId="{FFDE7305-58BC-4E3F-B447-C52657A81065}" type="presOf" srcId="{EBDCC02B-97FA-4615-89DD-A06214A72700}" destId="{FBABF2C2-B227-44F8-8351-288FC684C6DF}" srcOrd="0" destOrd="0" presId="urn:microsoft.com/office/officeart/2009/3/layout/RandomtoResultProcess"/>
    <dgm:cxn modelId="{30F5EF1E-FE1B-400B-A55F-7C5D8B799197}" type="presOf" srcId="{52BA63B1-D200-460D-A484-6242653A219C}" destId="{697695FE-2363-4551-B170-9207DE9BBED8}" srcOrd="0" destOrd="0" presId="urn:microsoft.com/office/officeart/2009/3/layout/RandomtoResultProcess"/>
    <dgm:cxn modelId="{FD133F23-3D03-4745-A644-7F64BEE136AA}" type="presOf" srcId="{A44DFDD9-4028-4F38-9467-2E36D1C63A81}" destId="{94F3B856-B0B4-431D-85DC-F2CB09BAFDF0}" srcOrd="0" destOrd="0" presId="urn:microsoft.com/office/officeart/2009/3/layout/RandomtoResultProcess"/>
    <dgm:cxn modelId="{C887E235-FF4F-4C2E-8F94-A00289A5A608}" type="presOf" srcId="{F7A84192-7BA2-4A70-AFD1-D204CC981026}" destId="{54F152D2-D6B2-49D8-A9D9-0292F59EE659}" srcOrd="0" destOrd="0" presId="urn:microsoft.com/office/officeart/2009/3/layout/RandomtoResultProcess"/>
    <dgm:cxn modelId="{107CA863-2F73-4BE0-A5D6-61965D815035}" type="presOf" srcId="{6CA746FA-10D7-4585-992D-EA087A8DDED1}" destId="{C5076CC7-A1C1-406E-A88C-494F026D468C}" srcOrd="0" destOrd="0" presId="urn:microsoft.com/office/officeart/2009/3/layout/RandomtoResultProcess"/>
    <dgm:cxn modelId="{9EFE5D76-FF87-4F23-BEFE-407251EBEDA1}" srcId="{86A74FAB-77BD-4E35-AD63-9A302D68423F}" destId="{F7A84192-7BA2-4A70-AFD1-D204CC981026}" srcOrd="1" destOrd="0" parTransId="{EBCFCC60-6AD0-4A7B-AFDB-0EB0080437F0}" sibTransId="{64624EA3-D0E4-4C90-BD28-B26120564A09}"/>
    <dgm:cxn modelId="{D44DFA7A-DE25-465B-B157-68E774B5FFC9}" srcId="{86A74FAB-77BD-4E35-AD63-9A302D68423F}" destId="{52BA63B1-D200-460D-A484-6242653A219C}" srcOrd="3" destOrd="0" parTransId="{12B75482-7F24-4347-BEFC-13BE02279AB0}" sibTransId="{7BA903C4-7348-497B-962D-B11C95949B83}"/>
    <dgm:cxn modelId="{2041EE8F-8147-45A6-BA83-7D67B364902E}" srcId="{86A74FAB-77BD-4E35-AD63-9A302D68423F}" destId="{6CA746FA-10D7-4585-992D-EA087A8DDED1}" srcOrd="5" destOrd="0" parTransId="{84E3DA1E-4DAD-4167-B862-6843FBDED9B3}" sibTransId="{6DFBB8E8-CEE3-45DC-B57E-4E6EB96581E2}"/>
    <dgm:cxn modelId="{FF7C8DA8-57EC-4446-A73D-40546DB4A9AF}" type="presOf" srcId="{A7D108A5-91F3-414A-8326-98A3E0A9CDD9}" destId="{24E0DB20-9F76-4529-BA29-BFD01BF88A5F}" srcOrd="0" destOrd="0" presId="urn:microsoft.com/office/officeart/2009/3/layout/RandomtoResultProcess"/>
    <dgm:cxn modelId="{78D255AC-D761-4C45-8216-CA170D20852C}" srcId="{86A74FAB-77BD-4E35-AD63-9A302D68423F}" destId="{A44DFDD9-4028-4F38-9467-2E36D1C63A81}" srcOrd="0" destOrd="0" parTransId="{1FED53A0-1779-4CA4-BBE4-2F8A8AED9F05}" sibTransId="{6468E269-6B5F-4123-97BE-6622B7B732C2}"/>
    <dgm:cxn modelId="{7A4A67CC-AD8A-4648-9592-E678B7916E15}" type="presOf" srcId="{86A74FAB-77BD-4E35-AD63-9A302D68423F}" destId="{7FE31965-9FE6-4FF2-BEAE-86D5838473CA}" srcOrd="0" destOrd="0" presId="urn:microsoft.com/office/officeart/2009/3/layout/RandomtoResultProcess"/>
    <dgm:cxn modelId="{5E63BFD1-951D-4EAF-B7CF-7EA61A8C87DF}" srcId="{86A74FAB-77BD-4E35-AD63-9A302D68423F}" destId="{EBDCC02B-97FA-4615-89DD-A06214A72700}" srcOrd="2" destOrd="0" parTransId="{172E0826-ABF0-4AF7-9314-AE190A4E5FF9}" sibTransId="{E1CCD28E-70DE-4A2F-B713-165D2D03BAC0}"/>
    <dgm:cxn modelId="{0A06FFD9-5A34-4F0B-A4BC-2523864385A5}" srcId="{86A74FAB-77BD-4E35-AD63-9A302D68423F}" destId="{A7D108A5-91F3-414A-8326-98A3E0A9CDD9}" srcOrd="4" destOrd="0" parTransId="{06A4D478-24FF-444E-B948-883324AA22CC}" sibTransId="{0A79A613-6746-43CF-AE4A-713B772E6ED5}"/>
    <dgm:cxn modelId="{12CD9971-6E45-4F45-870E-48549E9E057E}" type="presParOf" srcId="{7FE31965-9FE6-4FF2-BEAE-86D5838473CA}" destId="{F677CE88-8CC3-4496-BC56-F954728768F0}" srcOrd="0" destOrd="0" presId="urn:microsoft.com/office/officeart/2009/3/layout/RandomtoResultProcess"/>
    <dgm:cxn modelId="{C3A91B27-B7CF-4F78-BAF1-1D717B83E75B}" type="presParOf" srcId="{F677CE88-8CC3-4496-BC56-F954728768F0}" destId="{94F3B856-B0B4-431D-85DC-F2CB09BAFDF0}" srcOrd="0" destOrd="0" presId="urn:microsoft.com/office/officeart/2009/3/layout/RandomtoResultProcess"/>
    <dgm:cxn modelId="{E71BC797-10CA-474C-BD70-0A17056A005F}" type="presParOf" srcId="{F677CE88-8CC3-4496-BC56-F954728768F0}" destId="{108CFB89-C052-4D13-A1BC-01AA35BD802C}" srcOrd="1" destOrd="0" presId="urn:microsoft.com/office/officeart/2009/3/layout/RandomtoResultProcess"/>
    <dgm:cxn modelId="{E4761288-20ED-49AD-A78A-079A390170BB}" type="presParOf" srcId="{F677CE88-8CC3-4496-BC56-F954728768F0}" destId="{C66E6482-483F-44BA-A029-E07B32A67532}" srcOrd="2" destOrd="0" presId="urn:microsoft.com/office/officeart/2009/3/layout/RandomtoResultProcess"/>
    <dgm:cxn modelId="{DA74C4BE-4894-4618-8C4F-A346CB533682}" type="presParOf" srcId="{F677CE88-8CC3-4496-BC56-F954728768F0}" destId="{A9C31D39-4D33-4458-8786-6017478DF58A}" srcOrd="3" destOrd="0" presId="urn:microsoft.com/office/officeart/2009/3/layout/RandomtoResultProcess"/>
    <dgm:cxn modelId="{0A27C805-C71C-49F1-B8EB-CD92EE804B55}" type="presParOf" srcId="{F677CE88-8CC3-4496-BC56-F954728768F0}" destId="{9477986A-A1DD-43DD-9D8D-83B77D50FE33}" srcOrd="4" destOrd="0" presId="urn:microsoft.com/office/officeart/2009/3/layout/RandomtoResultProcess"/>
    <dgm:cxn modelId="{9176F553-CE48-4A04-96CB-685EC16B2541}" type="presParOf" srcId="{F677CE88-8CC3-4496-BC56-F954728768F0}" destId="{BD163C99-A38A-4E1C-84AF-3F489B57D020}" srcOrd="5" destOrd="0" presId="urn:microsoft.com/office/officeart/2009/3/layout/RandomtoResultProcess"/>
    <dgm:cxn modelId="{459A2FEC-736B-4CE5-9D7F-349EFACBDDF9}" type="presParOf" srcId="{F677CE88-8CC3-4496-BC56-F954728768F0}" destId="{00C95780-BDBC-452A-BD19-1E1AF25A492F}" srcOrd="6" destOrd="0" presId="urn:microsoft.com/office/officeart/2009/3/layout/RandomtoResultProcess"/>
    <dgm:cxn modelId="{DF18089C-E3C4-456B-9629-103F9EF57540}" type="presParOf" srcId="{F677CE88-8CC3-4496-BC56-F954728768F0}" destId="{43EDDA2E-F05F-4E25-AA12-7FF43F5DE9FE}" srcOrd="7" destOrd="0" presId="urn:microsoft.com/office/officeart/2009/3/layout/RandomtoResultProcess"/>
    <dgm:cxn modelId="{55E98D13-7202-42A8-A2D7-1FB8014BB743}" type="presParOf" srcId="{F677CE88-8CC3-4496-BC56-F954728768F0}" destId="{59558990-52E2-4914-9E7D-1540A6003DA1}" srcOrd="8" destOrd="0" presId="urn:microsoft.com/office/officeart/2009/3/layout/RandomtoResultProcess"/>
    <dgm:cxn modelId="{29667782-7D03-49B0-8CBB-ED1B6589ACC5}" type="presParOf" srcId="{F677CE88-8CC3-4496-BC56-F954728768F0}" destId="{7969DB7C-6361-4AE2-9D0B-9332EE7DE2A4}" srcOrd="9" destOrd="0" presId="urn:microsoft.com/office/officeart/2009/3/layout/RandomtoResultProcess"/>
    <dgm:cxn modelId="{D85F77D3-E828-421C-93A3-8D47AE453C4E}" type="presParOf" srcId="{F677CE88-8CC3-4496-BC56-F954728768F0}" destId="{24BC7B33-D364-47EA-862A-8C31A649DA80}" srcOrd="10" destOrd="0" presId="urn:microsoft.com/office/officeart/2009/3/layout/RandomtoResultProcess"/>
    <dgm:cxn modelId="{AC9EC0A7-DF63-4AD9-8C0A-24EFB2A1AEBA}" type="presParOf" srcId="{F677CE88-8CC3-4496-BC56-F954728768F0}" destId="{C89EAD56-35FD-421B-BF16-B0BF05B15EF0}" srcOrd="11" destOrd="0" presId="urn:microsoft.com/office/officeart/2009/3/layout/RandomtoResultProcess"/>
    <dgm:cxn modelId="{775DB436-42E5-4A26-9065-4564FE88C73B}" type="presParOf" srcId="{F677CE88-8CC3-4496-BC56-F954728768F0}" destId="{37494600-02A4-4F17-B8DE-3A767DA84775}" srcOrd="12" destOrd="0" presId="urn:microsoft.com/office/officeart/2009/3/layout/RandomtoResultProcess"/>
    <dgm:cxn modelId="{EA039803-F683-4BB4-8F60-E21F8904D602}" type="presParOf" srcId="{F677CE88-8CC3-4496-BC56-F954728768F0}" destId="{77ED07E9-41E8-4B34-8ED1-60CCB24F7189}" srcOrd="13" destOrd="0" presId="urn:microsoft.com/office/officeart/2009/3/layout/RandomtoResultProcess"/>
    <dgm:cxn modelId="{06A40488-A1BE-43D7-9FD4-CE11ED8F3821}" type="presParOf" srcId="{F677CE88-8CC3-4496-BC56-F954728768F0}" destId="{88D5EBF2-05D4-4C06-B285-397932AD4546}" srcOrd="14" destOrd="0" presId="urn:microsoft.com/office/officeart/2009/3/layout/RandomtoResultProcess"/>
    <dgm:cxn modelId="{55358BCA-11DA-4B2B-8ED4-10F5F5289A6D}" type="presParOf" srcId="{F677CE88-8CC3-4496-BC56-F954728768F0}" destId="{A0EC8FCD-7EB4-482D-9DAE-AB541E34CB2A}" srcOrd="15" destOrd="0" presId="urn:microsoft.com/office/officeart/2009/3/layout/RandomtoResultProcess"/>
    <dgm:cxn modelId="{2BC1CAFC-06D8-414F-8D92-B332F0B39511}" type="presParOf" srcId="{F677CE88-8CC3-4496-BC56-F954728768F0}" destId="{DA3A2A66-B499-4533-A856-535995CF654F}" srcOrd="16" destOrd="0" presId="urn:microsoft.com/office/officeart/2009/3/layout/RandomtoResultProcess"/>
    <dgm:cxn modelId="{F523AEA2-209C-495D-B855-6057B2AC4BBB}" type="presParOf" srcId="{F677CE88-8CC3-4496-BC56-F954728768F0}" destId="{87C50908-99F4-4882-827D-2E3CF71D8F04}" srcOrd="17" destOrd="0" presId="urn:microsoft.com/office/officeart/2009/3/layout/RandomtoResultProcess"/>
    <dgm:cxn modelId="{32B9782B-CE39-4305-9828-963974A89102}" type="presParOf" srcId="{F677CE88-8CC3-4496-BC56-F954728768F0}" destId="{778EA466-71A1-4E37-971A-EC8542FA2F43}" srcOrd="18" destOrd="0" presId="urn:microsoft.com/office/officeart/2009/3/layout/RandomtoResultProcess"/>
    <dgm:cxn modelId="{FAB2AA4A-B469-46D8-985A-66639EF83E86}" type="presParOf" srcId="{7FE31965-9FE6-4FF2-BEAE-86D5838473CA}" destId="{1689ABC5-C649-4CCE-BF90-5CC0462DD0E3}" srcOrd="1" destOrd="0" presId="urn:microsoft.com/office/officeart/2009/3/layout/RandomtoResultProcess"/>
    <dgm:cxn modelId="{207128D5-A70A-4809-A3B7-16D304DF1977}" type="presParOf" srcId="{1689ABC5-C649-4CCE-BF90-5CC0462DD0E3}" destId="{037A5C9D-C876-4B4E-96A3-635729F7403C}" srcOrd="0" destOrd="0" presId="urn:microsoft.com/office/officeart/2009/3/layout/RandomtoResultProcess"/>
    <dgm:cxn modelId="{CF9B4241-4ACE-4917-9E55-2BAD38DDA47E}" type="presParOf" srcId="{1689ABC5-C649-4CCE-BF90-5CC0462DD0E3}" destId="{708A3522-4827-46BA-BE6E-3CBAD223EBD7}" srcOrd="1" destOrd="0" presId="urn:microsoft.com/office/officeart/2009/3/layout/RandomtoResultProcess"/>
    <dgm:cxn modelId="{66D57B4E-74C1-471E-831B-555E73FBCE69}" type="presParOf" srcId="{7FE31965-9FE6-4FF2-BEAE-86D5838473CA}" destId="{05541F18-5512-48C3-BAE1-114DA2ECFBB0}" srcOrd="2" destOrd="0" presId="urn:microsoft.com/office/officeart/2009/3/layout/RandomtoResultProcess"/>
    <dgm:cxn modelId="{898E2D89-0BE0-42C4-9A30-C9DA7E0030A2}" type="presParOf" srcId="{05541F18-5512-48C3-BAE1-114DA2ECFBB0}" destId="{54F152D2-D6B2-49D8-A9D9-0292F59EE659}" srcOrd="0" destOrd="0" presId="urn:microsoft.com/office/officeart/2009/3/layout/RandomtoResultProcess"/>
    <dgm:cxn modelId="{6C500AF0-3A3E-430B-8E83-64D7F36B96B3}" type="presParOf" srcId="{05541F18-5512-48C3-BAE1-114DA2ECFBB0}" destId="{695859D1-CF22-49CD-9B43-060F29276D78}" srcOrd="1" destOrd="0" presId="urn:microsoft.com/office/officeart/2009/3/layout/RandomtoResultProcess"/>
    <dgm:cxn modelId="{4758F6CD-D407-4609-8A21-60373903D57C}" type="presParOf" srcId="{7FE31965-9FE6-4FF2-BEAE-86D5838473CA}" destId="{FFD48FD1-FFFB-4430-8658-61066BD4B9AB}" srcOrd="3" destOrd="0" presId="urn:microsoft.com/office/officeart/2009/3/layout/RandomtoResultProcess"/>
    <dgm:cxn modelId="{AF083938-5A45-490D-A1CC-479D5A5C025B}" type="presParOf" srcId="{FFD48FD1-FFFB-4430-8658-61066BD4B9AB}" destId="{D4DAC69B-828D-4862-9861-9CFD03DCAF22}" srcOrd="0" destOrd="0" presId="urn:microsoft.com/office/officeart/2009/3/layout/RandomtoResultProcess"/>
    <dgm:cxn modelId="{B2F77FF4-E288-4E9E-8F1D-53C79316CB98}" type="presParOf" srcId="{FFD48FD1-FFFB-4430-8658-61066BD4B9AB}" destId="{5EAE21A0-7187-4A5D-8BC5-E4DE04756BF7}" srcOrd="1" destOrd="0" presId="urn:microsoft.com/office/officeart/2009/3/layout/RandomtoResultProcess"/>
    <dgm:cxn modelId="{4113A50A-0EC7-4903-9035-580556A9D457}" type="presParOf" srcId="{7FE31965-9FE6-4FF2-BEAE-86D5838473CA}" destId="{83ABBE58-3AE6-494C-8E02-1D44EF453164}" srcOrd="4" destOrd="0" presId="urn:microsoft.com/office/officeart/2009/3/layout/RandomtoResultProcess"/>
    <dgm:cxn modelId="{95DB8D37-0CCD-47D2-BD8B-40BDE47FFC2B}" type="presParOf" srcId="{83ABBE58-3AE6-494C-8E02-1D44EF453164}" destId="{FBABF2C2-B227-44F8-8351-288FC684C6DF}" srcOrd="0" destOrd="0" presId="urn:microsoft.com/office/officeart/2009/3/layout/RandomtoResultProcess"/>
    <dgm:cxn modelId="{4C67F71F-59A9-4F49-B7A8-32E05F7FC25F}" type="presParOf" srcId="{83ABBE58-3AE6-494C-8E02-1D44EF453164}" destId="{09BDD813-E337-48D2-9470-4FA3276D996D}" srcOrd="1" destOrd="0" presId="urn:microsoft.com/office/officeart/2009/3/layout/RandomtoResultProcess"/>
    <dgm:cxn modelId="{3FC8D8B5-0F64-4A07-8E2E-A4B98D0FD64B}" type="presParOf" srcId="{7FE31965-9FE6-4FF2-BEAE-86D5838473CA}" destId="{12051107-3512-4C98-A282-9A31F007E545}" srcOrd="5" destOrd="0" presId="urn:microsoft.com/office/officeart/2009/3/layout/RandomtoResultProcess"/>
    <dgm:cxn modelId="{C38DA79D-A5C6-4F99-ABDA-993F01C7B8CF}" type="presParOf" srcId="{12051107-3512-4C98-A282-9A31F007E545}" destId="{82B92587-117F-41AC-AB71-6233B44504B4}" srcOrd="0" destOrd="0" presId="urn:microsoft.com/office/officeart/2009/3/layout/RandomtoResultProcess"/>
    <dgm:cxn modelId="{CF5B394A-B75F-4754-A02A-5CB0FDFFB0FA}" type="presParOf" srcId="{12051107-3512-4C98-A282-9A31F007E545}" destId="{3F6EE596-4134-47AE-8523-944E4D118E69}" srcOrd="1" destOrd="0" presId="urn:microsoft.com/office/officeart/2009/3/layout/RandomtoResultProcess"/>
    <dgm:cxn modelId="{3592401C-4298-4D09-B3A6-D2E2826B556E}" type="presParOf" srcId="{7FE31965-9FE6-4FF2-BEAE-86D5838473CA}" destId="{0A8F1CF4-65A0-4EBF-9909-FD90C490CE6F}" srcOrd="6" destOrd="0" presId="urn:microsoft.com/office/officeart/2009/3/layout/RandomtoResultProcess"/>
    <dgm:cxn modelId="{D6414A01-4E3C-4C6A-8D95-3A0ADAB20791}" type="presParOf" srcId="{0A8F1CF4-65A0-4EBF-9909-FD90C490CE6F}" destId="{697695FE-2363-4551-B170-9207DE9BBED8}" srcOrd="0" destOrd="0" presId="urn:microsoft.com/office/officeart/2009/3/layout/RandomtoResultProcess"/>
    <dgm:cxn modelId="{AE003091-6FC7-41DE-A47C-1559188CCA47}" type="presParOf" srcId="{0A8F1CF4-65A0-4EBF-9909-FD90C490CE6F}" destId="{7AF19685-8944-4A5A-A2E1-0201A3FF885C}" srcOrd="1" destOrd="0" presId="urn:microsoft.com/office/officeart/2009/3/layout/RandomtoResultProcess"/>
    <dgm:cxn modelId="{7B6B5CCC-B432-4EE3-95B2-FD2025E9EF62}" type="presParOf" srcId="{7FE31965-9FE6-4FF2-BEAE-86D5838473CA}" destId="{287C9872-F153-42A7-869F-A12C974C1E06}" srcOrd="7" destOrd="0" presId="urn:microsoft.com/office/officeart/2009/3/layout/RandomtoResultProcess"/>
    <dgm:cxn modelId="{25517468-3455-468F-9CD0-9777CB9A2CDA}" type="presParOf" srcId="{287C9872-F153-42A7-869F-A12C974C1E06}" destId="{F9D59A7E-52CD-4CFF-90B5-BA92DBC011F5}" srcOrd="0" destOrd="0" presId="urn:microsoft.com/office/officeart/2009/3/layout/RandomtoResultProcess"/>
    <dgm:cxn modelId="{4F876C3B-5276-43C3-9943-DB0C04255E86}" type="presParOf" srcId="{287C9872-F153-42A7-869F-A12C974C1E06}" destId="{6D100B5A-701A-4E99-BA92-169FF80CF4E3}" srcOrd="1" destOrd="0" presId="urn:microsoft.com/office/officeart/2009/3/layout/RandomtoResultProcess"/>
    <dgm:cxn modelId="{DC04C283-324B-4F7D-8ACD-C123CB0A75CA}" type="presParOf" srcId="{7FE31965-9FE6-4FF2-BEAE-86D5838473CA}" destId="{B61EE42D-B2B3-4BE0-A1A8-899C7134DA41}" srcOrd="8" destOrd="0" presId="urn:microsoft.com/office/officeart/2009/3/layout/RandomtoResultProcess"/>
    <dgm:cxn modelId="{0BEE2FB3-FD9D-450F-9EBD-17D2E8BD1D7A}" type="presParOf" srcId="{B61EE42D-B2B3-4BE0-A1A8-899C7134DA41}" destId="{24E0DB20-9F76-4529-BA29-BFD01BF88A5F}" srcOrd="0" destOrd="0" presId="urn:microsoft.com/office/officeart/2009/3/layout/RandomtoResultProcess"/>
    <dgm:cxn modelId="{1834DC9B-0E16-4544-AB6E-3C5A675B7180}" type="presParOf" srcId="{B61EE42D-B2B3-4BE0-A1A8-899C7134DA41}" destId="{DBD22A57-A838-49CC-B766-3E787AF66D82}" srcOrd="1" destOrd="0" presId="urn:microsoft.com/office/officeart/2009/3/layout/RandomtoResultProcess"/>
    <dgm:cxn modelId="{98A84E5A-E133-4E4E-A57A-4932B16D52B1}" type="presParOf" srcId="{7FE31965-9FE6-4FF2-BEAE-86D5838473CA}" destId="{EAF10235-F9EB-4196-85DA-F42BF54E3B3B}" srcOrd="9" destOrd="0" presId="urn:microsoft.com/office/officeart/2009/3/layout/RandomtoResultProcess"/>
    <dgm:cxn modelId="{C474FB45-3108-4D0E-A5B5-BE55C594FF18}" type="presParOf" srcId="{EAF10235-F9EB-4196-85DA-F42BF54E3B3B}" destId="{E5946A15-A3EF-44CF-9895-3520F0E8810A}" srcOrd="0" destOrd="0" presId="urn:microsoft.com/office/officeart/2009/3/layout/RandomtoResultProcess"/>
    <dgm:cxn modelId="{34518636-3D58-4D78-B6B3-9AF5A80856AA}" type="presParOf" srcId="{EAF10235-F9EB-4196-85DA-F42BF54E3B3B}" destId="{59D0F1BA-A3AD-4371-A835-944014BCD981}" srcOrd="1" destOrd="0" presId="urn:microsoft.com/office/officeart/2009/3/layout/RandomtoResultProcess"/>
    <dgm:cxn modelId="{2ADDBB84-E17E-4504-B7EC-02AD6014623E}" type="presParOf" srcId="{7FE31965-9FE6-4FF2-BEAE-86D5838473CA}" destId="{0B22A76B-E337-4B37-86EF-528196899D2D}" srcOrd="10" destOrd="0" presId="urn:microsoft.com/office/officeart/2009/3/layout/RandomtoResultProcess"/>
    <dgm:cxn modelId="{B649CB1C-168E-4AC5-B3CB-27813547AFA6}" type="presParOf" srcId="{0B22A76B-E337-4B37-86EF-528196899D2D}" destId="{C5076CC7-A1C1-406E-A88C-494F026D468C}" srcOrd="0" destOrd="0" presId="urn:microsoft.com/office/officeart/2009/3/layout/RandomtoResultProcess"/>
    <dgm:cxn modelId="{39B0A9D7-BEDF-4B2A-A7D9-60CD428ACABC}" type="presParOf" srcId="{0B22A76B-E337-4B37-86EF-528196899D2D}" destId="{0C0A9870-3A4E-4465-AAD9-0E70BC49314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64CAC0-00C8-4699-BF0A-33D65FF25F80}" type="doc">
      <dgm:prSet loTypeId="urn:microsoft.com/office/officeart/2005/8/layout/equation2" loCatId="process" qsTypeId="urn:microsoft.com/office/officeart/2005/8/quickstyle/simple1" qsCatId="simple" csTypeId="urn:microsoft.com/office/officeart/2005/8/colors/accent6_1" csCatId="accent6" phldr="1"/>
      <dgm:spPr/>
    </dgm:pt>
    <dgm:pt modelId="{636F8DDF-8AFB-4C12-B3BD-4C27995536A5}">
      <dgm:prSet phldrT="[Texto]"/>
      <dgm:spPr/>
      <dgm:t>
        <a:bodyPr/>
        <a:lstStyle/>
        <a:p>
          <a:r>
            <a:rPr lang="es-CO" dirty="0"/>
            <a:t>Aplicación web interactiva</a:t>
          </a:r>
          <a:r>
            <a:rPr lang="es-CO" baseline="0" dirty="0"/>
            <a:t> </a:t>
          </a:r>
          <a:endParaRPr lang="es-CO" dirty="0"/>
        </a:p>
      </dgm:t>
    </dgm:pt>
    <dgm:pt modelId="{1C7CDE0E-9ADA-4CDA-80D4-3500C11B0CA5}" type="parTrans" cxnId="{405FF06B-0F67-45C3-B123-9CD2029A5893}">
      <dgm:prSet/>
      <dgm:spPr/>
      <dgm:t>
        <a:bodyPr/>
        <a:lstStyle/>
        <a:p>
          <a:endParaRPr lang="es-CO"/>
        </a:p>
      </dgm:t>
    </dgm:pt>
    <dgm:pt modelId="{5B6CC83C-7147-4DCD-A1F0-D69364F3B50B}" type="sibTrans" cxnId="{405FF06B-0F67-45C3-B123-9CD2029A5893}">
      <dgm:prSet/>
      <dgm:spPr/>
      <dgm:t>
        <a:bodyPr/>
        <a:lstStyle/>
        <a:p>
          <a:endParaRPr lang="es-CO"/>
        </a:p>
      </dgm:t>
    </dgm:pt>
    <dgm:pt modelId="{07680D03-C570-429C-88A8-646A08C3BE5F}">
      <dgm:prSet phldrT="[Texto]"/>
      <dgm:spPr>
        <a:noFill/>
        <a:ln>
          <a:noFill/>
        </a:ln>
      </dgm:spPr>
      <dgm:t>
        <a:bodyPr/>
        <a:lstStyle/>
        <a:p>
          <a:r>
            <a:rPr lang="es-CO" dirty="0"/>
            <a:t> </a:t>
          </a:r>
        </a:p>
      </dgm:t>
    </dgm:pt>
    <dgm:pt modelId="{8C4FB15F-90B7-47A8-B393-5595610FA557}" type="sibTrans" cxnId="{04048CA4-37D9-48BA-9989-7A99AB7F9142}">
      <dgm:prSet/>
      <dgm:spPr/>
      <dgm:t>
        <a:bodyPr/>
        <a:lstStyle/>
        <a:p>
          <a:endParaRPr lang="es-CO"/>
        </a:p>
      </dgm:t>
    </dgm:pt>
    <dgm:pt modelId="{3243EFD7-E898-49A2-9F8C-07565D266181}" type="parTrans" cxnId="{04048CA4-37D9-48BA-9989-7A99AB7F9142}">
      <dgm:prSet/>
      <dgm:spPr/>
      <dgm:t>
        <a:bodyPr/>
        <a:lstStyle/>
        <a:p>
          <a:endParaRPr lang="es-CO"/>
        </a:p>
      </dgm:t>
    </dgm:pt>
    <dgm:pt modelId="{14FD8692-A7FC-4168-BD0A-7A9C7A3DB4A2}">
      <dgm:prSet phldrT="[Texto]"/>
      <dgm:spPr>
        <a:noFill/>
        <a:ln>
          <a:noFill/>
        </a:ln>
      </dgm:spPr>
      <dgm:t>
        <a:bodyPr/>
        <a:lstStyle/>
        <a:p>
          <a:r>
            <a:rPr lang="es-CO" dirty="0"/>
            <a:t> </a:t>
          </a:r>
        </a:p>
      </dgm:t>
    </dgm:pt>
    <dgm:pt modelId="{26A4C4F9-03F0-4295-8073-FDA8C057167F}" type="sibTrans" cxnId="{EFFFC0C4-C7A4-4511-A2B5-0E523C018054}">
      <dgm:prSet/>
      <dgm:spPr/>
      <dgm:t>
        <a:bodyPr/>
        <a:lstStyle/>
        <a:p>
          <a:endParaRPr lang="es-CO"/>
        </a:p>
      </dgm:t>
    </dgm:pt>
    <dgm:pt modelId="{22FBF7CA-0EDA-4D8E-A64C-EFD1FC947A31}" type="parTrans" cxnId="{EFFFC0C4-C7A4-4511-A2B5-0E523C018054}">
      <dgm:prSet/>
      <dgm:spPr/>
      <dgm:t>
        <a:bodyPr/>
        <a:lstStyle/>
        <a:p>
          <a:endParaRPr lang="es-CO"/>
        </a:p>
      </dgm:t>
    </dgm:pt>
    <dgm:pt modelId="{AC3EB735-8507-46B3-8BF7-EA06B79778ED}">
      <dgm:prSet/>
      <dgm:spPr>
        <a:noFill/>
        <a:ln>
          <a:noFill/>
        </a:ln>
      </dgm:spPr>
      <dgm:t>
        <a:bodyPr/>
        <a:lstStyle/>
        <a:p>
          <a:endParaRPr lang="es-CO"/>
        </a:p>
      </dgm:t>
    </dgm:pt>
    <dgm:pt modelId="{F9339825-199D-4313-8154-9FFAE67C7512}" type="parTrans" cxnId="{9ABA4F4C-1D11-4ECA-963F-A98E03750426}">
      <dgm:prSet/>
      <dgm:spPr/>
      <dgm:t>
        <a:bodyPr/>
        <a:lstStyle/>
        <a:p>
          <a:endParaRPr lang="es-CO"/>
        </a:p>
      </dgm:t>
    </dgm:pt>
    <dgm:pt modelId="{9358036B-58D2-4486-A3AE-D6D15E27F219}" type="sibTrans" cxnId="{9ABA4F4C-1D11-4ECA-963F-A98E03750426}">
      <dgm:prSet/>
      <dgm:spPr/>
      <dgm:t>
        <a:bodyPr/>
        <a:lstStyle/>
        <a:p>
          <a:endParaRPr lang="es-CO"/>
        </a:p>
      </dgm:t>
    </dgm:pt>
    <dgm:pt modelId="{F6C5F2A4-0E14-4C23-8692-BD94D4A25ED4}" type="pres">
      <dgm:prSet presAssocID="{9A64CAC0-00C8-4699-BF0A-33D65FF25F80}" presName="Name0" presStyleCnt="0">
        <dgm:presLayoutVars>
          <dgm:dir/>
          <dgm:resizeHandles val="exact"/>
        </dgm:presLayoutVars>
      </dgm:prSet>
      <dgm:spPr/>
    </dgm:pt>
    <dgm:pt modelId="{C7DEFE32-D076-4F56-A5E8-5E245CA99A90}" type="pres">
      <dgm:prSet presAssocID="{9A64CAC0-00C8-4699-BF0A-33D65FF25F80}" presName="vNodes" presStyleCnt="0"/>
      <dgm:spPr/>
    </dgm:pt>
    <dgm:pt modelId="{5D6C7A9E-4572-4053-8FFD-F61146904259}" type="pres">
      <dgm:prSet presAssocID="{14FD8692-A7FC-4168-BD0A-7A9C7A3DB4A2}" presName="node" presStyleLbl="node1" presStyleIdx="0" presStyleCnt="4">
        <dgm:presLayoutVars>
          <dgm:bulletEnabled val="1"/>
        </dgm:presLayoutVars>
      </dgm:prSet>
      <dgm:spPr/>
    </dgm:pt>
    <dgm:pt modelId="{CF686D88-B6EE-4070-B87E-82CD9A6E453B}" type="pres">
      <dgm:prSet presAssocID="{26A4C4F9-03F0-4295-8073-FDA8C057167F}" presName="spacerT" presStyleCnt="0"/>
      <dgm:spPr/>
    </dgm:pt>
    <dgm:pt modelId="{0C437D8C-1AAF-4438-8CD2-22B87ED76C11}" type="pres">
      <dgm:prSet presAssocID="{26A4C4F9-03F0-4295-8073-FDA8C057167F}" presName="sibTrans" presStyleLbl="sibTrans2D1" presStyleIdx="0" presStyleCnt="3"/>
      <dgm:spPr/>
    </dgm:pt>
    <dgm:pt modelId="{03821F1F-2B18-4E8D-9A4E-7ED8E293126E}" type="pres">
      <dgm:prSet presAssocID="{26A4C4F9-03F0-4295-8073-FDA8C057167F}" presName="spacerB" presStyleCnt="0"/>
      <dgm:spPr/>
    </dgm:pt>
    <dgm:pt modelId="{8EADA348-64EE-4626-9C93-B4A9D841248A}" type="pres">
      <dgm:prSet presAssocID="{07680D03-C570-429C-88A8-646A08C3BE5F}" presName="node" presStyleLbl="node1" presStyleIdx="1" presStyleCnt="4">
        <dgm:presLayoutVars>
          <dgm:bulletEnabled val="1"/>
        </dgm:presLayoutVars>
      </dgm:prSet>
      <dgm:spPr/>
    </dgm:pt>
    <dgm:pt modelId="{5347461C-0CAD-4283-AC7A-A9D5260E1F70}" type="pres">
      <dgm:prSet presAssocID="{8C4FB15F-90B7-47A8-B393-5595610FA557}" presName="spacerT" presStyleCnt="0"/>
      <dgm:spPr/>
    </dgm:pt>
    <dgm:pt modelId="{30C83AB9-79E0-4D72-A4CB-D83C6BC2EB16}" type="pres">
      <dgm:prSet presAssocID="{8C4FB15F-90B7-47A8-B393-5595610FA557}" presName="sibTrans" presStyleLbl="sibTrans2D1" presStyleIdx="1" presStyleCnt="3"/>
      <dgm:spPr/>
    </dgm:pt>
    <dgm:pt modelId="{67104D3C-586A-47E5-9091-B8917DCEDE8A}" type="pres">
      <dgm:prSet presAssocID="{8C4FB15F-90B7-47A8-B393-5595610FA557}" presName="spacerB" presStyleCnt="0"/>
      <dgm:spPr/>
    </dgm:pt>
    <dgm:pt modelId="{702657CD-D22A-43DE-A31B-047B0B1DC848}" type="pres">
      <dgm:prSet presAssocID="{AC3EB735-8507-46B3-8BF7-EA06B79778ED}" presName="node" presStyleLbl="node1" presStyleIdx="2" presStyleCnt="4" custLinFactNeighborY="0">
        <dgm:presLayoutVars>
          <dgm:bulletEnabled val="1"/>
        </dgm:presLayoutVars>
      </dgm:prSet>
      <dgm:spPr/>
    </dgm:pt>
    <dgm:pt modelId="{54548F27-0AD2-4F98-A95D-628AF51ECDF4}" type="pres">
      <dgm:prSet presAssocID="{9A64CAC0-00C8-4699-BF0A-33D65FF25F80}" presName="sibTransLast" presStyleLbl="sibTrans2D1" presStyleIdx="2" presStyleCnt="3"/>
      <dgm:spPr/>
    </dgm:pt>
    <dgm:pt modelId="{0B49439D-6FB7-4397-B7BF-B262E7B635BB}" type="pres">
      <dgm:prSet presAssocID="{9A64CAC0-00C8-4699-BF0A-33D65FF25F80}" presName="connectorText" presStyleLbl="sibTrans2D1" presStyleIdx="2" presStyleCnt="3"/>
      <dgm:spPr/>
    </dgm:pt>
    <dgm:pt modelId="{028334D3-553B-4C5A-A175-36B3DC71E5AF}" type="pres">
      <dgm:prSet presAssocID="{9A64CAC0-00C8-4699-BF0A-33D65FF25F80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2FECB020-EA57-4B33-91A8-DD0F4F2927D5}" type="presOf" srcId="{9358036B-58D2-4486-A3AE-D6D15E27F219}" destId="{54548F27-0AD2-4F98-A95D-628AF51ECDF4}" srcOrd="0" destOrd="0" presId="urn:microsoft.com/office/officeart/2005/8/layout/equation2"/>
    <dgm:cxn modelId="{476E2237-B008-4702-AB62-22919BD3BB2A}" type="presOf" srcId="{26A4C4F9-03F0-4295-8073-FDA8C057167F}" destId="{0C437D8C-1AAF-4438-8CD2-22B87ED76C11}" srcOrd="0" destOrd="0" presId="urn:microsoft.com/office/officeart/2005/8/layout/equation2"/>
    <dgm:cxn modelId="{9ABA4F4C-1D11-4ECA-963F-A98E03750426}" srcId="{9A64CAC0-00C8-4699-BF0A-33D65FF25F80}" destId="{AC3EB735-8507-46B3-8BF7-EA06B79778ED}" srcOrd="2" destOrd="0" parTransId="{F9339825-199D-4313-8154-9FFAE67C7512}" sibTransId="{9358036B-58D2-4486-A3AE-D6D15E27F219}"/>
    <dgm:cxn modelId="{2F670C54-D3CA-454C-B38C-633A90DD9567}" type="presOf" srcId="{07680D03-C570-429C-88A8-646A08C3BE5F}" destId="{8EADA348-64EE-4626-9C93-B4A9D841248A}" srcOrd="0" destOrd="0" presId="urn:microsoft.com/office/officeart/2005/8/layout/equation2"/>
    <dgm:cxn modelId="{CD0C2E63-9C7B-4760-B0ED-EB21A2C03691}" type="presOf" srcId="{AC3EB735-8507-46B3-8BF7-EA06B79778ED}" destId="{702657CD-D22A-43DE-A31B-047B0B1DC848}" srcOrd="0" destOrd="0" presId="urn:microsoft.com/office/officeart/2005/8/layout/equation2"/>
    <dgm:cxn modelId="{405FF06B-0F67-45C3-B123-9CD2029A5893}" srcId="{9A64CAC0-00C8-4699-BF0A-33D65FF25F80}" destId="{636F8DDF-8AFB-4C12-B3BD-4C27995536A5}" srcOrd="3" destOrd="0" parTransId="{1C7CDE0E-9ADA-4CDA-80D4-3500C11B0CA5}" sibTransId="{5B6CC83C-7147-4DCD-A1F0-D69364F3B50B}"/>
    <dgm:cxn modelId="{D341D86C-1930-4398-A93E-307E12C482E4}" type="presOf" srcId="{14FD8692-A7FC-4168-BD0A-7A9C7A3DB4A2}" destId="{5D6C7A9E-4572-4053-8FFD-F61146904259}" srcOrd="0" destOrd="0" presId="urn:microsoft.com/office/officeart/2005/8/layout/equation2"/>
    <dgm:cxn modelId="{C6A59586-9F12-4335-A76B-EBE8FF8CAEC1}" type="presOf" srcId="{636F8DDF-8AFB-4C12-B3BD-4C27995536A5}" destId="{028334D3-553B-4C5A-A175-36B3DC71E5AF}" srcOrd="0" destOrd="0" presId="urn:microsoft.com/office/officeart/2005/8/layout/equation2"/>
    <dgm:cxn modelId="{964A0B94-277A-421C-8AC3-96163103B693}" type="presOf" srcId="{9A64CAC0-00C8-4699-BF0A-33D65FF25F80}" destId="{F6C5F2A4-0E14-4C23-8692-BD94D4A25ED4}" srcOrd="0" destOrd="0" presId="urn:microsoft.com/office/officeart/2005/8/layout/equation2"/>
    <dgm:cxn modelId="{04048CA4-37D9-48BA-9989-7A99AB7F9142}" srcId="{9A64CAC0-00C8-4699-BF0A-33D65FF25F80}" destId="{07680D03-C570-429C-88A8-646A08C3BE5F}" srcOrd="1" destOrd="0" parTransId="{3243EFD7-E898-49A2-9F8C-07565D266181}" sibTransId="{8C4FB15F-90B7-47A8-B393-5595610FA557}"/>
    <dgm:cxn modelId="{EFFFC0C4-C7A4-4511-A2B5-0E523C018054}" srcId="{9A64CAC0-00C8-4699-BF0A-33D65FF25F80}" destId="{14FD8692-A7FC-4168-BD0A-7A9C7A3DB4A2}" srcOrd="0" destOrd="0" parTransId="{22FBF7CA-0EDA-4D8E-A64C-EFD1FC947A31}" sibTransId="{26A4C4F9-03F0-4295-8073-FDA8C057167F}"/>
    <dgm:cxn modelId="{12468BCD-0783-4EBA-B8C3-D39EE9C532CD}" type="presOf" srcId="{9358036B-58D2-4486-A3AE-D6D15E27F219}" destId="{0B49439D-6FB7-4397-B7BF-B262E7B635BB}" srcOrd="1" destOrd="0" presId="urn:microsoft.com/office/officeart/2005/8/layout/equation2"/>
    <dgm:cxn modelId="{3E52D8F2-B3B7-4FB8-85D3-2E5D8FF6F73A}" type="presOf" srcId="{8C4FB15F-90B7-47A8-B393-5595610FA557}" destId="{30C83AB9-79E0-4D72-A4CB-D83C6BC2EB16}" srcOrd="0" destOrd="0" presId="urn:microsoft.com/office/officeart/2005/8/layout/equation2"/>
    <dgm:cxn modelId="{714F00A6-8262-4BCE-A9C6-5960D32D2F57}" type="presParOf" srcId="{F6C5F2A4-0E14-4C23-8692-BD94D4A25ED4}" destId="{C7DEFE32-D076-4F56-A5E8-5E245CA99A90}" srcOrd="0" destOrd="0" presId="urn:microsoft.com/office/officeart/2005/8/layout/equation2"/>
    <dgm:cxn modelId="{783A275E-7DEF-4577-9ADD-D0EECF10370F}" type="presParOf" srcId="{C7DEFE32-D076-4F56-A5E8-5E245CA99A90}" destId="{5D6C7A9E-4572-4053-8FFD-F61146904259}" srcOrd="0" destOrd="0" presId="urn:microsoft.com/office/officeart/2005/8/layout/equation2"/>
    <dgm:cxn modelId="{5B122483-ACE2-4326-9D78-CF5FC556670F}" type="presParOf" srcId="{C7DEFE32-D076-4F56-A5E8-5E245CA99A90}" destId="{CF686D88-B6EE-4070-B87E-82CD9A6E453B}" srcOrd="1" destOrd="0" presId="urn:microsoft.com/office/officeart/2005/8/layout/equation2"/>
    <dgm:cxn modelId="{1D9B1AFB-9D0C-41F6-97D7-13A5F6086298}" type="presParOf" srcId="{C7DEFE32-D076-4F56-A5E8-5E245CA99A90}" destId="{0C437D8C-1AAF-4438-8CD2-22B87ED76C11}" srcOrd="2" destOrd="0" presId="urn:microsoft.com/office/officeart/2005/8/layout/equation2"/>
    <dgm:cxn modelId="{DE07CC45-5DD0-4E5C-95C8-0A0D8A052B73}" type="presParOf" srcId="{C7DEFE32-D076-4F56-A5E8-5E245CA99A90}" destId="{03821F1F-2B18-4E8D-9A4E-7ED8E293126E}" srcOrd="3" destOrd="0" presId="urn:microsoft.com/office/officeart/2005/8/layout/equation2"/>
    <dgm:cxn modelId="{811B9575-979F-43E0-8A05-2CD7C3726BBF}" type="presParOf" srcId="{C7DEFE32-D076-4F56-A5E8-5E245CA99A90}" destId="{8EADA348-64EE-4626-9C93-B4A9D841248A}" srcOrd="4" destOrd="0" presId="urn:microsoft.com/office/officeart/2005/8/layout/equation2"/>
    <dgm:cxn modelId="{81F16FFC-7657-47E6-98D1-C042D0C3406A}" type="presParOf" srcId="{C7DEFE32-D076-4F56-A5E8-5E245CA99A90}" destId="{5347461C-0CAD-4283-AC7A-A9D5260E1F70}" srcOrd="5" destOrd="0" presId="urn:microsoft.com/office/officeart/2005/8/layout/equation2"/>
    <dgm:cxn modelId="{86CA2A6B-F300-45B2-B542-B129AA0DDC97}" type="presParOf" srcId="{C7DEFE32-D076-4F56-A5E8-5E245CA99A90}" destId="{30C83AB9-79E0-4D72-A4CB-D83C6BC2EB16}" srcOrd="6" destOrd="0" presId="urn:microsoft.com/office/officeart/2005/8/layout/equation2"/>
    <dgm:cxn modelId="{7A4B3EAB-A5B5-4C09-9CEB-AC3FF2149622}" type="presParOf" srcId="{C7DEFE32-D076-4F56-A5E8-5E245CA99A90}" destId="{67104D3C-586A-47E5-9091-B8917DCEDE8A}" srcOrd="7" destOrd="0" presId="urn:microsoft.com/office/officeart/2005/8/layout/equation2"/>
    <dgm:cxn modelId="{5B4B8B4D-0053-46C5-86C1-3CE7BB8C663D}" type="presParOf" srcId="{C7DEFE32-D076-4F56-A5E8-5E245CA99A90}" destId="{702657CD-D22A-43DE-A31B-047B0B1DC848}" srcOrd="8" destOrd="0" presId="urn:microsoft.com/office/officeart/2005/8/layout/equation2"/>
    <dgm:cxn modelId="{79327E44-0FA3-4098-9DCA-D90A4E5DFF75}" type="presParOf" srcId="{F6C5F2A4-0E14-4C23-8692-BD94D4A25ED4}" destId="{54548F27-0AD2-4F98-A95D-628AF51ECDF4}" srcOrd="1" destOrd="0" presId="urn:microsoft.com/office/officeart/2005/8/layout/equation2"/>
    <dgm:cxn modelId="{874E08AB-DD18-41A4-ADAC-BBA91DBD80EC}" type="presParOf" srcId="{54548F27-0AD2-4F98-A95D-628AF51ECDF4}" destId="{0B49439D-6FB7-4397-B7BF-B262E7B635BB}" srcOrd="0" destOrd="0" presId="urn:microsoft.com/office/officeart/2005/8/layout/equation2"/>
    <dgm:cxn modelId="{EDD6C242-DBC8-4522-8275-EFAE0067C2CD}" type="presParOf" srcId="{F6C5F2A4-0E14-4C23-8692-BD94D4A25ED4}" destId="{028334D3-553B-4C5A-A175-36B3DC71E5AF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A74FAB-77BD-4E35-AD63-9A302D68423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4_1" csCatId="accent4" phldr="1"/>
      <dgm:spPr/>
    </dgm:pt>
    <dgm:pt modelId="{A44DFDD9-4028-4F38-9467-2E36D1C63A81}">
      <dgm:prSet phldrT="[Texto]" custT="1"/>
      <dgm:spPr/>
      <dgm:t>
        <a:bodyPr/>
        <a:lstStyle/>
        <a:p>
          <a:r>
            <a:rPr lang="es-CO" sz="1300" dirty="0"/>
            <a:t>Idea de la aplicación</a:t>
          </a:r>
        </a:p>
      </dgm:t>
    </dgm:pt>
    <dgm:pt modelId="{1FED53A0-1779-4CA4-BBE4-2F8A8AED9F05}" type="parTrans" cxnId="{78D255AC-D761-4C45-8216-CA170D20852C}">
      <dgm:prSet/>
      <dgm:spPr/>
      <dgm:t>
        <a:bodyPr/>
        <a:lstStyle/>
        <a:p>
          <a:endParaRPr lang="es-CO" sz="1300"/>
        </a:p>
      </dgm:t>
    </dgm:pt>
    <dgm:pt modelId="{6468E269-6B5F-4123-97BE-6622B7B732C2}" type="sibTrans" cxnId="{78D255AC-D761-4C45-8216-CA170D20852C}">
      <dgm:prSet/>
      <dgm:spPr/>
      <dgm:t>
        <a:bodyPr/>
        <a:lstStyle/>
        <a:p>
          <a:endParaRPr lang="es-CO" sz="1300"/>
        </a:p>
      </dgm:t>
    </dgm:pt>
    <dgm:pt modelId="{F7A84192-7BA2-4A70-AFD1-D204CC981026}">
      <dgm:prSet phldrT="[Texto]" custT="1"/>
      <dgm:spPr/>
      <dgm:t>
        <a:bodyPr/>
        <a:lstStyle/>
        <a:p>
          <a:r>
            <a:rPr lang="es-CO" sz="1300" dirty="0"/>
            <a:t>Consulta de los paquetes y funciones</a:t>
          </a:r>
        </a:p>
      </dgm:t>
    </dgm:pt>
    <dgm:pt modelId="{EBCFCC60-6AD0-4A7B-AFDB-0EB0080437F0}" type="parTrans" cxnId="{9EFE5D76-FF87-4F23-BEFE-407251EBEDA1}">
      <dgm:prSet/>
      <dgm:spPr/>
      <dgm:t>
        <a:bodyPr/>
        <a:lstStyle/>
        <a:p>
          <a:endParaRPr lang="es-CO" sz="1300"/>
        </a:p>
      </dgm:t>
    </dgm:pt>
    <dgm:pt modelId="{64624EA3-D0E4-4C90-BD28-B26120564A09}" type="sibTrans" cxnId="{9EFE5D76-FF87-4F23-BEFE-407251EBEDA1}">
      <dgm:prSet/>
      <dgm:spPr/>
      <dgm:t>
        <a:bodyPr/>
        <a:lstStyle/>
        <a:p>
          <a:endParaRPr lang="es-CO" sz="1300"/>
        </a:p>
      </dgm:t>
    </dgm:pt>
    <dgm:pt modelId="{52BA63B1-D200-460D-A484-6242653A219C}">
      <dgm:prSet custT="1"/>
      <dgm:spPr/>
      <dgm:t>
        <a:bodyPr/>
        <a:lstStyle/>
        <a:p>
          <a:r>
            <a:rPr lang="es-CO" sz="1300" dirty="0"/>
            <a:t>Mejoramiento de la interfaz gráfica</a:t>
          </a:r>
        </a:p>
      </dgm:t>
    </dgm:pt>
    <dgm:pt modelId="{12B75482-7F24-4347-BEFC-13BE02279AB0}" type="parTrans" cxnId="{D44DFA7A-DE25-465B-B157-68E774B5FFC9}">
      <dgm:prSet/>
      <dgm:spPr/>
      <dgm:t>
        <a:bodyPr/>
        <a:lstStyle/>
        <a:p>
          <a:endParaRPr lang="es-CO" sz="1300"/>
        </a:p>
      </dgm:t>
    </dgm:pt>
    <dgm:pt modelId="{7BA903C4-7348-497B-962D-B11C95949B83}" type="sibTrans" cxnId="{D44DFA7A-DE25-465B-B157-68E774B5FFC9}">
      <dgm:prSet/>
      <dgm:spPr/>
      <dgm:t>
        <a:bodyPr/>
        <a:lstStyle/>
        <a:p>
          <a:endParaRPr lang="es-CO" sz="1300"/>
        </a:p>
      </dgm:t>
    </dgm:pt>
    <dgm:pt modelId="{A7D108A5-91F3-414A-8326-98A3E0A9CDD9}">
      <dgm:prSet custT="1"/>
      <dgm:spPr/>
      <dgm:t>
        <a:bodyPr/>
        <a:lstStyle/>
        <a:p>
          <a:r>
            <a:rPr lang="es-CO" sz="1300" dirty="0"/>
            <a:t>Aplicación con interactividad</a:t>
          </a:r>
        </a:p>
      </dgm:t>
    </dgm:pt>
    <dgm:pt modelId="{06A4D478-24FF-444E-B948-883324AA22CC}" type="parTrans" cxnId="{0A06FFD9-5A34-4F0B-A4BC-2523864385A5}">
      <dgm:prSet/>
      <dgm:spPr/>
      <dgm:t>
        <a:bodyPr/>
        <a:lstStyle/>
        <a:p>
          <a:endParaRPr lang="es-CO" sz="1300"/>
        </a:p>
      </dgm:t>
    </dgm:pt>
    <dgm:pt modelId="{0A79A613-6746-43CF-AE4A-713B772E6ED5}" type="sibTrans" cxnId="{0A06FFD9-5A34-4F0B-A4BC-2523864385A5}">
      <dgm:prSet/>
      <dgm:spPr/>
      <dgm:t>
        <a:bodyPr/>
        <a:lstStyle/>
        <a:p>
          <a:endParaRPr lang="es-CO" sz="1300"/>
        </a:p>
      </dgm:t>
    </dgm:pt>
    <dgm:pt modelId="{7FE31965-9FE6-4FF2-BEAE-86D5838473CA}" type="pres">
      <dgm:prSet presAssocID="{86A74FAB-77BD-4E35-AD63-9A302D68423F}" presName="Name0" presStyleCnt="0">
        <dgm:presLayoutVars>
          <dgm:dir/>
          <dgm:animOne val="branch"/>
          <dgm:animLvl val="lvl"/>
        </dgm:presLayoutVars>
      </dgm:prSet>
      <dgm:spPr/>
    </dgm:pt>
    <dgm:pt modelId="{F677CE88-8CC3-4496-BC56-F954728768F0}" type="pres">
      <dgm:prSet presAssocID="{A44DFDD9-4028-4F38-9467-2E36D1C63A81}" presName="chaos" presStyleCnt="0"/>
      <dgm:spPr/>
    </dgm:pt>
    <dgm:pt modelId="{94F3B856-B0B4-431D-85DC-F2CB09BAFDF0}" type="pres">
      <dgm:prSet presAssocID="{A44DFDD9-4028-4F38-9467-2E36D1C63A81}" presName="parTx1" presStyleLbl="revTx" presStyleIdx="0" presStyleCnt="3"/>
      <dgm:spPr/>
    </dgm:pt>
    <dgm:pt modelId="{108CFB89-C052-4D13-A1BC-01AA35BD802C}" type="pres">
      <dgm:prSet presAssocID="{A44DFDD9-4028-4F38-9467-2E36D1C63A81}" presName="c1" presStyleLbl="node1" presStyleIdx="0" presStyleCnt="19"/>
      <dgm:spPr/>
    </dgm:pt>
    <dgm:pt modelId="{C66E6482-483F-44BA-A029-E07B32A67532}" type="pres">
      <dgm:prSet presAssocID="{A44DFDD9-4028-4F38-9467-2E36D1C63A81}" presName="c2" presStyleLbl="node1" presStyleIdx="1" presStyleCnt="19"/>
      <dgm:spPr/>
    </dgm:pt>
    <dgm:pt modelId="{A9C31D39-4D33-4458-8786-6017478DF58A}" type="pres">
      <dgm:prSet presAssocID="{A44DFDD9-4028-4F38-9467-2E36D1C63A81}" presName="c3" presStyleLbl="node1" presStyleIdx="2" presStyleCnt="19"/>
      <dgm:spPr/>
    </dgm:pt>
    <dgm:pt modelId="{9477986A-A1DD-43DD-9D8D-83B77D50FE33}" type="pres">
      <dgm:prSet presAssocID="{A44DFDD9-4028-4F38-9467-2E36D1C63A81}" presName="c4" presStyleLbl="node1" presStyleIdx="3" presStyleCnt="19"/>
      <dgm:spPr/>
    </dgm:pt>
    <dgm:pt modelId="{BD163C99-A38A-4E1C-84AF-3F489B57D020}" type="pres">
      <dgm:prSet presAssocID="{A44DFDD9-4028-4F38-9467-2E36D1C63A81}" presName="c5" presStyleLbl="node1" presStyleIdx="4" presStyleCnt="19"/>
      <dgm:spPr/>
    </dgm:pt>
    <dgm:pt modelId="{00C95780-BDBC-452A-BD19-1E1AF25A492F}" type="pres">
      <dgm:prSet presAssocID="{A44DFDD9-4028-4F38-9467-2E36D1C63A81}" presName="c6" presStyleLbl="node1" presStyleIdx="5" presStyleCnt="19"/>
      <dgm:spPr/>
    </dgm:pt>
    <dgm:pt modelId="{43EDDA2E-F05F-4E25-AA12-7FF43F5DE9FE}" type="pres">
      <dgm:prSet presAssocID="{A44DFDD9-4028-4F38-9467-2E36D1C63A81}" presName="c7" presStyleLbl="node1" presStyleIdx="6" presStyleCnt="19"/>
      <dgm:spPr/>
    </dgm:pt>
    <dgm:pt modelId="{59558990-52E2-4914-9E7D-1540A6003DA1}" type="pres">
      <dgm:prSet presAssocID="{A44DFDD9-4028-4F38-9467-2E36D1C63A81}" presName="c8" presStyleLbl="node1" presStyleIdx="7" presStyleCnt="19"/>
      <dgm:spPr/>
    </dgm:pt>
    <dgm:pt modelId="{7969DB7C-6361-4AE2-9D0B-9332EE7DE2A4}" type="pres">
      <dgm:prSet presAssocID="{A44DFDD9-4028-4F38-9467-2E36D1C63A81}" presName="c9" presStyleLbl="node1" presStyleIdx="8" presStyleCnt="19"/>
      <dgm:spPr/>
    </dgm:pt>
    <dgm:pt modelId="{24BC7B33-D364-47EA-862A-8C31A649DA80}" type="pres">
      <dgm:prSet presAssocID="{A44DFDD9-4028-4F38-9467-2E36D1C63A81}" presName="c10" presStyleLbl="node1" presStyleIdx="9" presStyleCnt="19"/>
      <dgm:spPr/>
    </dgm:pt>
    <dgm:pt modelId="{C89EAD56-35FD-421B-BF16-B0BF05B15EF0}" type="pres">
      <dgm:prSet presAssocID="{A44DFDD9-4028-4F38-9467-2E36D1C63A81}" presName="c11" presStyleLbl="node1" presStyleIdx="10" presStyleCnt="19"/>
      <dgm:spPr/>
    </dgm:pt>
    <dgm:pt modelId="{37494600-02A4-4F17-B8DE-3A767DA84775}" type="pres">
      <dgm:prSet presAssocID="{A44DFDD9-4028-4F38-9467-2E36D1C63A81}" presName="c12" presStyleLbl="node1" presStyleIdx="11" presStyleCnt="19"/>
      <dgm:spPr/>
    </dgm:pt>
    <dgm:pt modelId="{77ED07E9-41E8-4B34-8ED1-60CCB24F7189}" type="pres">
      <dgm:prSet presAssocID="{A44DFDD9-4028-4F38-9467-2E36D1C63A81}" presName="c13" presStyleLbl="node1" presStyleIdx="12" presStyleCnt="19"/>
      <dgm:spPr/>
    </dgm:pt>
    <dgm:pt modelId="{88D5EBF2-05D4-4C06-B285-397932AD4546}" type="pres">
      <dgm:prSet presAssocID="{A44DFDD9-4028-4F38-9467-2E36D1C63A81}" presName="c14" presStyleLbl="node1" presStyleIdx="13" presStyleCnt="19"/>
      <dgm:spPr/>
    </dgm:pt>
    <dgm:pt modelId="{A0EC8FCD-7EB4-482D-9DAE-AB541E34CB2A}" type="pres">
      <dgm:prSet presAssocID="{A44DFDD9-4028-4F38-9467-2E36D1C63A81}" presName="c15" presStyleLbl="node1" presStyleIdx="14" presStyleCnt="19"/>
      <dgm:spPr/>
    </dgm:pt>
    <dgm:pt modelId="{DA3A2A66-B499-4533-A856-535995CF654F}" type="pres">
      <dgm:prSet presAssocID="{A44DFDD9-4028-4F38-9467-2E36D1C63A81}" presName="c16" presStyleLbl="node1" presStyleIdx="15" presStyleCnt="19"/>
      <dgm:spPr/>
    </dgm:pt>
    <dgm:pt modelId="{87C50908-99F4-4882-827D-2E3CF71D8F04}" type="pres">
      <dgm:prSet presAssocID="{A44DFDD9-4028-4F38-9467-2E36D1C63A81}" presName="c17" presStyleLbl="node1" presStyleIdx="16" presStyleCnt="19"/>
      <dgm:spPr/>
    </dgm:pt>
    <dgm:pt modelId="{778EA466-71A1-4E37-971A-EC8542FA2F43}" type="pres">
      <dgm:prSet presAssocID="{A44DFDD9-4028-4F38-9467-2E36D1C63A81}" presName="c18" presStyleLbl="node1" presStyleIdx="17" presStyleCnt="19"/>
      <dgm:spPr/>
    </dgm:pt>
    <dgm:pt modelId="{1689ABC5-C649-4CCE-BF90-5CC0462DD0E3}" type="pres">
      <dgm:prSet presAssocID="{6468E269-6B5F-4123-97BE-6622B7B732C2}" presName="chevronComposite1" presStyleCnt="0"/>
      <dgm:spPr/>
    </dgm:pt>
    <dgm:pt modelId="{037A5C9D-C876-4B4E-96A3-635729F7403C}" type="pres">
      <dgm:prSet presAssocID="{6468E269-6B5F-4123-97BE-6622B7B732C2}" presName="chevron1" presStyleLbl="sibTrans2D1" presStyleIdx="0" presStyleCnt="3"/>
      <dgm:spPr/>
    </dgm:pt>
    <dgm:pt modelId="{708A3522-4827-46BA-BE6E-3CBAD223EBD7}" type="pres">
      <dgm:prSet presAssocID="{6468E269-6B5F-4123-97BE-6622B7B732C2}" presName="spChevron1" presStyleCnt="0"/>
      <dgm:spPr/>
    </dgm:pt>
    <dgm:pt modelId="{05541F18-5512-48C3-BAE1-114DA2ECFBB0}" type="pres">
      <dgm:prSet presAssocID="{F7A84192-7BA2-4A70-AFD1-D204CC981026}" presName="middle" presStyleCnt="0"/>
      <dgm:spPr/>
    </dgm:pt>
    <dgm:pt modelId="{54F152D2-D6B2-49D8-A9D9-0292F59EE659}" type="pres">
      <dgm:prSet presAssocID="{F7A84192-7BA2-4A70-AFD1-D204CC981026}" presName="parTxMid" presStyleLbl="revTx" presStyleIdx="1" presStyleCnt="3"/>
      <dgm:spPr/>
    </dgm:pt>
    <dgm:pt modelId="{695859D1-CF22-49CD-9B43-060F29276D78}" type="pres">
      <dgm:prSet presAssocID="{F7A84192-7BA2-4A70-AFD1-D204CC981026}" presName="spMid" presStyleCnt="0"/>
      <dgm:spPr/>
    </dgm:pt>
    <dgm:pt modelId="{FFD48FD1-FFFB-4430-8658-61066BD4B9AB}" type="pres">
      <dgm:prSet presAssocID="{64624EA3-D0E4-4C90-BD28-B26120564A09}" presName="chevronComposite1" presStyleCnt="0"/>
      <dgm:spPr/>
    </dgm:pt>
    <dgm:pt modelId="{D4DAC69B-828D-4862-9861-9CFD03DCAF22}" type="pres">
      <dgm:prSet presAssocID="{64624EA3-D0E4-4C90-BD28-B26120564A09}" presName="chevron1" presStyleLbl="sibTrans2D1" presStyleIdx="1" presStyleCnt="3"/>
      <dgm:spPr/>
    </dgm:pt>
    <dgm:pt modelId="{5EAE21A0-7187-4A5D-8BC5-E4DE04756BF7}" type="pres">
      <dgm:prSet presAssocID="{64624EA3-D0E4-4C90-BD28-B26120564A09}" presName="spChevron1" presStyleCnt="0"/>
      <dgm:spPr/>
    </dgm:pt>
    <dgm:pt modelId="{0A8F1CF4-65A0-4EBF-9909-FD90C490CE6F}" type="pres">
      <dgm:prSet presAssocID="{52BA63B1-D200-460D-A484-6242653A219C}" presName="middle" presStyleCnt="0"/>
      <dgm:spPr/>
    </dgm:pt>
    <dgm:pt modelId="{697695FE-2363-4551-B170-9207DE9BBED8}" type="pres">
      <dgm:prSet presAssocID="{52BA63B1-D200-460D-A484-6242653A219C}" presName="parTxMid" presStyleLbl="revTx" presStyleIdx="2" presStyleCnt="3"/>
      <dgm:spPr/>
    </dgm:pt>
    <dgm:pt modelId="{7AF19685-8944-4A5A-A2E1-0201A3FF885C}" type="pres">
      <dgm:prSet presAssocID="{52BA63B1-D200-460D-A484-6242653A219C}" presName="spMid" presStyleCnt="0"/>
      <dgm:spPr/>
    </dgm:pt>
    <dgm:pt modelId="{287C9872-F153-42A7-869F-A12C974C1E06}" type="pres">
      <dgm:prSet presAssocID="{7BA903C4-7348-497B-962D-B11C95949B83}" presName="chevronComposite1" presStyleCnt="0"/>
      <dgm:spPr/>
    </dgm:pt>
    <dgm:pt modelId="{F9D59A7E-52CD-4CFF-90B5-BA92DBC011F5}" type="pres">
      <dgm:prSet presAssocID="{7BA903C4-7348-497B-962D-B11C95949B83}" presName="chevron1" presStyleLbl="sibTrans2D1" presStyleIdx="2" presStyleCnt="3"/>
      <dgm:spPr/>
    </dgm:pt>
    <dgm:pt modelId="{6D100B5A-701A-4E99-BA92-169FF80CF4E3}" type="pres">
      <dgm:prSet presAssocID="{7BA903C4-7348-497B-962D-B11C95949B83}" presName="spChevron1" presStyleCnt="0"/>
      <dgm:spPr/>
    </dgm:pt>
    <dgm:pt modelId="{D8E7BE30-9E09-42D9-A71D-5CC562E1FD97}" type="pres">
      <dgm:prSet presAssocID="{A7D108A5-91F3-414A-8326-98A3E0A9CDD9}" presName="last" presStyleCnt="0"/>
      <dgm:spPr/>
    </dgm:pt>
    <dgm:pt modelId="{9131FCB2-B499-4080-9AE9-D0E20054F497}" type="pres">
      <dgm:prSet presAssocID="{A7D108A5-91F3-414A-8326-98A3E0A9CDD9}" presName="circleTx" presStyleLbl="node1" presStyleIdx="18" presStyleCnt="19" custScaleX="118851" custScaleY="118851"/>
      <dgm:spPr/>
    </dgm:pt>
    <dgm:pt modelId="{F431E022-E7CE-4B12-8E52-B1C4D214DAB8}" type="pres">
      <dgm:prSet presAssocID="{A7D108A5-91F3-414A-8326-98A3E0A9CDD9}" presName="spN" presStyleCnt="0"/>
      <dgm:spPr/>
    </dgm:pt>
  </dgm:ptLst>
  <dgm:cxnLst>
    <dgm:cxn modelId="{30F5EF1E-FE1B-400B-A55F-7C5D8B799197}" type="presOf" srcId="{52BA63B1-D200-460D-A484-6242653A219C}" destId="{697695FE-2363-4551-B170-9207DE9BBED8}" srcOrd="0" destOrd="0" presId="urn:microsoft.com/office/officeart/2009/3/layout/RandomtoResultProcess"/>
    <dgm:cxn modelId="{FD133F23-3D03-4745-A644-7F64BEE136AA}" type="presOf" srcId="{A44DFDD9-4028-4F38-9467-2E36D1C63A81}" destId="{94F3B856-B0B4-431D-85DC-F2CB09BAFDF0}" srcOrd="0" destOrd="0" presId="urn:microsoft.com/office/officeart/2009/3/layout/RandomtoResultProcess"/>
    <dgm:cxn modelId="{1973C22E-AAE7-4850-9793-A0C9312025A2}" type="presOf" srcId="{A7D108A5-91F3-414A-8326-98A3E0A9CDD9}" destId="{9131FCB2-B499-4080-9AE9-D0E20054F497}" srcOrd="0" destOrd="0" presId="urn:microsoft.com/office/officeart/2009/3/layout/RandomtoResultProcess"/>
    <dgm:cxn modelId="{C887E235-FF4F-4C2E-8F94-A00289A5A608}" type="presOf" srcId="{F7A84192-7BA2-4A70-AFD1-D204CC981026}" destId="{54F152D2-D6B2-49D8-A9D9-0292F59EE659}" srcOrd="0" destOrd="0" presId="urn:microsoft.com/office/officeart/2009/3/layout/RandomtoResultProcess"/>
    <dgm:cxn modelId="{9EFE5D76-FF87-4F23-BEFE-407251EBEDA1}" srcId="{86A74FAB-77BD-4E35-AD63-9A302D68423F}" destId="{F7A84192-7BA2-4A70-AFD1-D204CC981026}" srcOrd="1" destOrd="0" parTransId="{EBCFCC60-6AD0-4A7B-AFDB-0EB0080437F0}" sibTransId="{64624EA3-D0E4-4C90-BD28-B26120564A09}"/>
    <dgm:cxn modelId="{D44DFA7A-DE25-465B-B157-68E774B5FFC9}" srcId="{86A74FAB-77BD-4E35-AD63-9A302D68423F}" destId="{52BA63B1-D200-460D-A484-6242653A219C}" srcOrd="2" destOrd="0" parTransId="{12B75482-7F24-4347-BEFC-13BE02279AB0}" sibTransId="{7BA903C4-7348-497B-962D-B11C95949B83}"/>
    <dgm:cxn modelId="{78D255AC-D761-4C45-8216-CA170D20852C}" srcId="{86A74FAB-77BD-4E35-AD63-9A302D68423F}" destId="{A44DFDD9-4028-4F38-9467-2E36D1C63A81}" srcOrd="0" destOrd="0" parTransId="{1FED53A0-1779-4CA4-BBE4-2F8A8AED9F05}" sibTransId="{6468E269-6B5F-4123-97BE-6622B7B732C2}"/>
    <dgm:cxn modelId="{7A4A67CC-AD8A-4648-9592-E678B7916E15}" type="presOf" srcId="{86A74FAB-77BD-4E35-AD63-9A302D68423F}" destId="{7FE31965-9FE6-4FF2-BEAE-86D5838473CA}" srcOrd="0" destOrd="0" presId="urn:microsoft.com/office/officeart/2009/3/layout/RandomtoResultProcess"/>
    <dgm:cxn modelId="{0A06FFD9-5A34-4F0B-A4BC-2523864385A5}" srcId="{86A74FAB-77BD-4E35-AD63-9A302D68423F}" destId="{A7D108A5-91F3-414A-8326-98A3E0A9CDD9}" srcOrd="3" destOrd="0" parTransId="{06A4D478-24FF-444E-B948-883324AA22CC}" sibTransId="{0A79A613-6746-43CF-AE4A-713B772E6ED5}"/>
    <dgm:cxn modelId="{12CD9971-6E45-4F45-870E-48549E9E057E}" type="presParOf" srcId="{7FE31965-9FE6-4FF2-BEAE-86D5838473CA}" destId="{F677CE88-8CC3-4496-BC56-F954728768F0}" srcOrd="0" destOrd="0" presId="urn:microsoft.com/office/officeart/2009/3/layout/RandomtoResultProcess"/>
    <dgm:cxn modelId="{C3A91B27-B7CF-4F78-BAF1-1D717B83E75B}" type="presParOf" srcId="{F677CE88-8CC3-4496-BC56-F954728768F0}" destId="{94F3B856-B0B4-431D-85DC-F2CB09BAFDF0}" srcOrd="0" destOrd="0" presId="urn:microsoft.com/office/officeart/2009/3/layout/RandomtoResultProcess"/>
    <dgm:cxn modelId="{E71BC797-10CA-474C-BD70-0A17056A005F}" type="presParOf" srcId="{F677CE88-8CC3-4496-BC56-F954728768F0}" destId="{108CFB89-C052-4D13-A1BC-01AA35BD802C}" srcOrd="1" destOrd="0" presId="urn:microsoft.com/office/officeart/2009/3/layout/RandomtoResultProcess"/>
    <dgm:cxn modelId="{E4761288-20ED-49AD-A78A-079A390170BB}" type="presParOf" srcId="{F677CE88-8CC3-4496-BC56-F954728768F0}" destId="{C66E6482-483F-44BA-A029-E07B32A67532}" srcOrd="2" destOrd="0" presId="urn:microsoft.com/office/officeart/2009/3/layout/RandomtoResultProcess"/>
    <dgm:cxn modelId="{DA74C4BE-4894-4618-8C4F-A346CB533682}" type="presParOf" srcId="{F677CE88-8CC3-4496-BC56-F954728768F0}" destId="{A9C31D39-4D33-4458-8786-6017478DF58A}" srcOrd="3" destOrd="0" presId="urn:microsoft.com/office/officeart/2009/3/layout/RandomtoResultProcess"/>
    <dgm:cxn modelId="{0A27C805-C71C-49F1-B8EB-CD92EE804B55}" type="presParOf" srcId="{F677CE88-8CC3-4496-BC56-F954728768F0}" destId="{9477986A-A1DD-43DD-9D8D-83B77D50FE33}" srcOrd="4" destOrd="0" presId="urn:microsoft.com/office/officeart/2009/3/layout/RandomtoResultProcess"/>
    <dgm:cxn modelId="{9176F553-CE48-4A04-96CB-685EC16B2541}" type="presParOf" srcId="{F677CE88-8CC3-4496-BC56-F954728768F0}" destId="{BD163C99-A38A-4E1C-84AF-3F489B57D020}" srcOrd="5" destOrd="0" presId="urn:microsoft.com/office/officeart/2009/3/layout/RandomtoResultProcess"/>
    <dgm:cxn modelId="{459A2FEC-736B-4CE5-9D7F-349EFACBDDF9}" type="presParOf" srcId="{F677CE88-8CC3-4496-BC56-F954728768F0}" destId="{00C95780-BDBC-452A-BD19-1E1AF25A492F}" srcOrd="6" destOrd="0" presId="urn:microsoft.com/office/officeart/2009/3/layout/RandomtoResultProcess"/>
    <dgm:cxn modelId="{DF18089C-E3C4-456B-9629-103F9EF57540}" type="presParOf" srcId="{F677CE88-8CC3-4496-BC56-F954728768F0}" destId="{43EDDA2E-F05F-4E25-AA12-7FF43F5DE9FE}" srcOrd="7" destOrd="0" presId="urn:microsoft.com/office/officeart/2009/3/layout/RandomtoResultProcess"/>
    <dgm:cxn modelId="{55E98D13-7202-42A8-A2D7-1FB8014BB743}" type="presParOf" srcId="{F677CE88-8CC3-4496-BC56-F954728768F0}" destId="{59558990-52E2-4914-9E7D-1540A6003DA1}" srcOrd="8" destOrd="0" presId="urn:microsoft.com/office/officeart/2009/3/layout/RandomtoResultProcess"/>
    <dgm:cxn modelId="{29667782-7D03-49B0-8CBB-ED1B6589ACC5}" type="presParOf" srcId="{F677CE88-8CC3-4496-BC56-F954728768F0}" destId="{7969DB7C-6361-4AE2-9D0B-9332EE7DE2A4}" srcOrd="9" destOrd="0" presId="urn:microsoft.com/office/officeart/2009/3/layout/RandomtoResultProcess"/>
    <dgm:cxn modelId="{D85F77D3-E828-421C-93A3-8D47AE453C4E}" type="presParOf" srcId="{F677CE88-8CC3-4496-BC56-F954728768F0}" destId="{24BC7B33-D364-47EA-862A-8C31A649DA80}" srcOrd="10" destOrd="0" presId="urn:microsoft.com/office/officeart/2009/3/layout/RandomtoResultProcess"/>
    <dgm:cxn modelId="{AC9EC0A7-DF63-4AD9-8C0A-24EFB2A1AEBA}" type="presParOf" srcId="{F677CE88-8CC3-4496-BC56-F954728768F0}" destId="{C89EAD56-35FD-421B-BF16-B0BF05B15EF0}" srcOrd="11" destOrd="0" presId="urn:microsoft.com/office/officeart/2009/3/layout/RandomtoResultProcess"/>
    <dgm:cxn modelId="{775DB436-42E5-4A26-9065-4564FE88C73B}" type="presParOf" srcId="{F677CE88-8CC3-4496-BC56-F954728768F0}" destId="{37494600-02A4-4F17-B8DE-3A767DA84775}" srcOrd="12" destOrd="0" presId="urn:microsoft.com/office/officeart/2009/3/layout/RandomtoResultProcess"/>
    <dgm:cxn modelId="{EA039803-F683-4BB4-8F60-E21F8904D602}" type="presParOf" srcId="{F677CE88-8CC3-4496-BC56-F954728768F0}" destId="{77ED07E9-41E8-4B34-8ED1-60CCB24F7189}" srcOrd="13" destOrd="0" presId="urn:microsoft.com/office/officeart/2009/3/layout/RandomtoResultProcess"/>
    <dgm:cxn modelId="{06A40488-A1BE-43D7-9FD4-CE11ED8F3821}" type="presParOf" srcId="{F677CE88-8CC3-4496-BC56-F954728768F0}" destId="{88D5EBF2-05D4-4C06-B285-397932AD4546}" srcOrd="14" destOrd="0" presId="urn:microsoft.com/office/officeart/2009/3/layout/RandomtoResultProcess"/>
    <dgm:cxn modelId="{55358BCA-11DA-4B2B-8ED4-10F5F5289A6D}" type="presParOf" srcId="{F677CE88-8CC3-4496-BC56-F954728768F0}" destId="{A0EC8FCD-7EB4-482D-9DAE-AB541E34CB2A}" srcOrd="15" destOrd="0" presId="urn:microsoft.com/office/officeart/2009/3/layout/RandomtoResultProcess"/>
    <dgm:cxn modelId="{2BC1CAFC-06D8-414F-8D92-B332F0B39511}" type="presParOf" srcId="{F677CE88-8CC3-4496-BC56-F954728768F0}" destId="{DA3A2A66-B499-4533-A856-535995CF654F}" srcOrd="16" destOrd="0" presId="urn:microsoft.com/office/officeart/2009/3/layout/RandomtoResultProcess"/>
    <dgm:cxn modelId="{F523AEA2-209C-495D-B855-6057B2AC4BBB}" type="presParOf" srcId="{F677CE88-8CC3-4496-BC56-F954728768F0}" destId="{87C50908-99F4-4882-827D-2E3CF71D8F04}" srcOrd="17" destOrd="0" presId="urn:microsoft.com/office/officeart/2009/3/layout/RandomtoResultProcess"/>
    <dgm:cxn modelId="{32B9782B-CE39-4305-9828-963974A89102}" type="presParOf" srcId="{F677CE88-8CC3-4496-BC56-F954728768F0}" destId="{778EA466-71A1-4E37-971A-EC8542FA2F43}" srcOrd="18" destOrd="0" presId="urn:microsoft.com/office/officeart/2009/3/layout/RandomtoResultProcess"/>
    <dgm:cxn modelId="{FAB2AA4A-B469-46D8-985A-66639EF83E86}" type="presParOf" srcId="{7FE31965-9FE6-4FF2-BEAE-86D5838473CA}" destId="{1689ABC5-C649-4CCE-BF90-5CC0462DD0E3}" srcOrd="1" destOrd="0" presId="urn:microsoft.com/office/officeart/2009/3/layout/RandomtoResultProcess"/>
    <dgm:cxn modelId="{207128D5-A70A-4809-A3B7-16D304DF1977}" type="presParOf" srcId="{1689ABC5-C649-4CCE-BF90-5CC0462DD0E3}" destId="{037A5C9D-C876-4B4E-96A3-635729F7403C}" srcOrd="0" destOrd="0" presId="urn:microsoft.com/office/officeart/2009/3/layout/RandomtoResultProcess"/>
    <dgm:cxn modelId="{CF9B4241-4ACE-4917-9E55-2BAD38DDA47E}" type="presParOf" srcId="{1689ABC5-C649-4CCE-BF90-5CC0462DD0E3}" destId="{708A3522-4827-46BA-BE6E-3CBAD223EBD7}" srcOrd="1" destOrd="0" presId="urn:microsoft.com/office/officeart/2009/3/layout/RandomtoResultProcess"/>
    <dgm:cxn modelId="{66D57B4E-74C1-471E-831B-555E73FBCE69}" type="presParOf" srcId="{7FE31965-9FE6-4FF2-BEAE-86D5838473CA}" destId="{05541F18-5512-48C3-BAE1-114DA2ECFBB0}" srcOrd="2" destOrd="0" presId="urn:microsoft.com/office/officeart/2009/3/layout/RandomtoResultProcess"/>
    <dgm:cxn modelId="{898E2D89-0BE0-42C4-9A30-C9DA7E0030A2}" type="presParOf" srcId="{05541F18-5512-48C3-BAE1-114DA2ECFBB0}" destId="{54F152D2-D6B2-49D8-A9D9-0292F59EE659}" srcOrd="0" destOrd="0" presId="urn:microsoft.com/office/officeart/2009/3/layout/RandomtoResultProcess"/>
    <dgm:cxn modelId="{6C500AF0-3A3E-430B-8E83-64D7F36B96B3}" type="presParOf" srcId="{05541F18-5512-48C3-BAE1-114DA2ECFBB0}" destId="{695859D1-CF22-49CD-9B43-060F29276D78}" srcOrd="1" destOrd="0" presId="urn:microsoft.com/office/officeart/2009/3/layout/RandomtoResultProcess"/>
    <dgm:cxn modelId="{4758F6CD-D407-4609-8A21-60373903D57C}" type="presParOf" srcId="{7FE31965-9FE6-4FF2-BEAE-86D5838473CA}" destId="{FFD48FD1-FFFB-4430-8658-61066BD4B9AB}" srcOrd="3" destOrd="0" presId="urn:microsoft.com/office/officeart/2009/3/layout/RandomtoResultProcess"/>
    <dgm:cxn modelId="{AF083938-5A45-490D-A1CC-479D5A5C025B}" type="presParOf" srcId="{FFD48FD1-FFFB-4430-8658-61066BD4B9AB}" destId="{D4DAC69B-828D-4862-9861-9CFD03DCAF22}" srcOrd="0" destOrd="0" presId="urn:microsoft.com/office/officeart/2009/3/layout/RandomtoResultProcess"/>
    <dgm:cxn modelId="{B2F77FF4-E288-4E9E-8F1D-53C79316CB98}" type="presParOf" srcId="{FFD48FD1-FFFB-4430-8658-61066BD4B9AB}" destId="{5EAE21A0-7187-4A5D-8BC5-E4DE04756BF7}" srcOrd="1" destOrd="0" presId="urn:microsoft.com/office/officeart/2009/3/layout/RandomtoResultProcess"/>
    <dgm:cxn modelId="{3592401C-4298-4D09-B3A6-D2E2826B556E}" type="presParOf" srcId="{7FE31965-9FE6-4FF2-BEAE-86D5838473CA}" destId="{0A8F1CF4-65A0-4EBF-9909-FD90C490CE6F}" srcOrd="4" destOrd="0" presId="urn:microsoft.com/office/officeart/2009/3/layout/RandomtoResultProcess"/>
    <dgm:cxn modelId="{D6414A01-4E3C-4C6A-8D95-3A0ADAB20791}" type="presParOf" srcId="{0A8F1CF4-65A0-4EBF-9909-FD90C490CE6F}" destId="{697695FE-2363-4551-B170-9207DE9BBED8}" srcOrd="0" destOrd="0" presId="urn:microsoft.com/office/officeart/2009/3/layout/RandomtoResultProcess"/>
    <dgm:cxn modelId="{AE003091-6FC7-41DE-A47C-1559188CCA47}" type="presParOf" srcId="{0A8F1CF4-65A0-4EBF-9909-FD90C490CE6F}" destId="{7AF19685-8944-4A5A-A2E1-0201A3FF885C}" srcOrd="1" destOrd="0" presId="urn:microsoft.com/office/officeart/2009/3/layout/RandomtoResultProcess"/>
    <dgm:cxn modelId="{7B6B5CCC-B432-4EE3-95B2-FD2025E9EF62}" type="presParOf" srcId="{7FE31965-9FE6-4FF2-BEAE-86D5838473CA}" destId="{287C9872-F153-42A7-869F-A12C974C1E06}" srcOrd="5" destOrd="0" presId="urn:microsoft.com/office/officeart/2009/3/layout/RandomtoResultProcess"/>
    <dgm:cxn modelId="{25517468-3455-468F-9CD0-9777CB9A2CDA}" type="presParOf" srcId="{287C9872-F153-42A7-869F-A12C974C1E06}" destId="{F9D59A7E-52CD-4CFF-90B5-BA92DBC011F5}" srcOrd="0" destOrd="0" presId="urn:microsoft.com/office/officeart/2009/3/layout/RandomtoResultProcess"/>
    <dgm:cxn modelId="{4F876C3B-5276-43C3-9943-DB0C04255E86}" type="presParOf" srcId="{287C9872-F153-42A7-869F-A12C974C1E06}" destId="{6D100B5A-701A-4E99-BA92-169FF80CF4E3}" srcOrd="1" destOrd="0" presId="urn:microsoft.com/office/officeart/2009/3/layout/RandomtoResultProcess"/>
    <dgm:cxn modelId="{FE75A83F-8BC1-44B3-B84F-281E4ED9AD9A}" type="presParOf" srcId="{7FE31965-9FE6-4FF2-BEAE-86D5838473CA}" destId="{D8E7BE30-9E09-42D9-A71D-5CC562E1FD97}" srcOrd="6" destOrd="0" presId="urn:microsoft.com/office/officeart/2009/3/layout/RandomtoResultProcess"/>
    <dgm:cxn modelId="{F1E4B9B5-9BF5-42C5-AE4E-EF03A3F19DFE}" type="presParOf" srcId="{D8E7BE30-9E09-42D9-A71D-5CC562E1FD97}" destId="{9131FCB2-B499-4080-9AE9-D0E20054F497}" srcOrd="0" destOrd="0" presId="urn:microsoft.com/office/officeart/2009/3/layout/RandomtoResultProcess"/>
    <dgm:cxn modelId="{EFD86E1F-A5AB-4EDF-844F-084E17E0154E}" type="presParOf" srcId="{D8E7BE30-9E09-42D9-A71D-5CC562E1FD97}" destId="{F431E022-E7CE-4B12-8E52-B1C4D214DAB8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A74FAB-77BD-4E35-AD63-9A302D68423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1" csCatId="accent2" phldr="1"/>
      <dgm:spPr/>
    </dgm:pt>
    <dgm:pt modelId="{A44DFDD9-4028-4F38-9467-2E36D1C63A81}">
      <dgm:prSet phldrT="[Texto]"/>
      <dgm:spPr/>
      <dgm:t>
        <a:bodyPr/>
        <a:lstStyle/>
        <a:p>
          <a:r>
            <a:rPr lang="es-CO" dirty="0"/>
            <a:t>Necesidades a modelar</a:t>
          </a:r>
        </a:p>
      </dgm:t>
    </dgm:pt>
    <dgm:pt modelId="{1FED53A0-1779-4CA4-BBE4-2F8A8AED9F05}" type="parTrans" cxnId="{78D255AC-D761-4C45-8216-CA170D20852C}">
      <dgm:prSet/>
      <dgm:spPr/>
      <dgm:t>
        <a:bodyPr/>
        <a:lstStyle/>
        <a:p>
          <a:endParaRPr lang="es-CO"/>
        </a:p>
      </dgm:t>
    </dgm:pt>
    <dgm:pt modelId="{6468E269-6B5F-4123-97BE-6622B7B732C2}" type="sibTrans" cxnId="{78D255AC-D761-4C45-8216-CA170D20852C}">
      <dgm:prSet/>
      <dgm:spPr/>
      <dgm:t>
        <a:bodyPr/>
        <a:lstStyle/>
        <a:p>
          <a:endParaRPr lang="es-CO"/>
        </a:p>
      </dgm:t>
    </dgm:pt>
    <dgm:pt modelId="{F7A84192-7BA2-4A70-AFD1-D204CC981026}">
      <dgm:prSet phldrT="[Texto]"/>
      <dgm:spPr/>
      <dgm:t>
        <a:bodyPr/>
        <a:lstStyle/>
        <a:p>
          <a:r>
            <a:rPr lang="es-CO" dirty="0"/>
            <a:t>Búsqueda bibliográfica y selección del modelo</a:t>
          </a:r>
        </a:p>
      </dgm:t>
    </dgm:pt>
    <dgm:pt modelId="{EBCFCC60-6AD0-4A7B-AFDB-0EB0080437F0}" type="parTrans" cxnId="{9EFE5D76-FF87-4F23-BEFE-407251EBEDA1}">
      <dgm:prSet/>
      <dgm:spPr/>
      <dgm:t>
        <a:bodyPr/>
        <a:lstStyle/>
        <a:p>
          <a:endParaRPr lang="es-CO"/>
        </a:p>
      </dgm:t>
    </dgm:pt>
    <dgm:pt modelId="{64624EA3-D0E4-4C90-BD28-B26120564A09}" type="sibTrans" cxnId="{9EFE5D76-FF87-4F23-BEFE-407251EBEDA1}">
      <dgm:prSet/>
      <dgm:spPr/>
      <dgm:t>
        <a:bodyPr/>
        <a:lstStyle/>
        <a:p>
          <a:endParaRPr lang="es-CO"/>
        </a:p>
      </dgm:t>
    </dgm:pt>
    <dgm:pt modelId="{52BA63B1-D200-460D-A484-6242653A219C}">
      <dgm:prSet/>
      <dgm:spPr/>
      <dgm:t>
        <a:bodyPr/>
        <a:lstStyle/>
        <a:p>
          <a:r>
            <a:rPr lang="es-CO" dirty="0"/>
            <a:t>Estudio del modelo y sus parámetros</a:t>
          </a:r>
        </a:p>
      </dgm:t>
    </dgm:pt>
    <dgm:pt modelId="{12B75482-7F24-4347-BEFC-13BE02279AB0}" type="parTrans" cxnId="{D44DFA7A-DE25-465B-B157-68E774B5FFC9}">
      <dgm:prSet/>
      <dgm:spPr/>
      <dgm:t>
        <a:bodyPr/>
        <a:lstStyle/>
        <a:p>
          <a:endParaRPr lang="es-CO"/>
        </a:p>
      </dgm:t>
    </dgm:pt>
    <dgm:pt modelId="{7BA903C4-7348-497B-962D-B11C95949B83}" type="sibTrans" cxnId="{D44DFA7A-DE25-465B-B157-68E774B5FFC9}">
      <dgm:prSet/>
      <dgm:spPr/>
      <dgm:t>
        <a:bodyPr/>
        <a:lstStyle/>
        <a:p>
          <a:endParaRPr lang="es-CO"/>
        </a:p>
      </dgm:t>
    </dgm:pt>
    <dgm:pt modelId="{A7D108A5-91F3-414A-8326-98A3E0A9CDD9}">
      <dgm:prSet/>
      <dgm:spPr/>
      <dgm:t>
        <a:bodyPr/>
        <a:lstStyle/>
        <a:p>
          <a:r>
            <a:rPr lang="es-CO" dirty="0"/>
            <a:t>Entrenamiento del modelo</a:t>
          </a:r>
        </a:p>
      </dgm:t>
    </dgm:pt>
    <dgm:pt modelId="{06A4D478-24FF-444E-B948-883324AA22CC}" type="parTrans" cxnId="{0A06FFD9-5A34-4F0B-A4BC-2523864385A5}">
      <dgm:prSet/>
      <dgm:spPr/>
      <dgm:t>
        <a:bodyPr/>
        <a:lstStyle/>
        <a:p>
          <a:endParaRPr lang="es-CO"/>
        </a:p>
      </dgm:t>
    </dgm:pt>
    <dgm:pt modelId="{0A79A613-6746-43CF-AE4A-713B772E6ED5}" type="sibTrans" cxnId="{0A06FFD9-5A34-4F0B-A4BC-2523864385A5}">
      <dgm:prSet/>
      <dgm:spPr/>
      <dgm:t>
        <a:bodyPr/>
        <a:lstStyle/>
        <a:p>
          <a:endParaRPr lang="es-CO"/>
        </a:p>
      </dgm:t>
    </dgm:pt>
    <dgm:pt modelId="{35259193-B029-49A6-B37D-E9501CDEF27A}">
      <dgm:prSet/>
      <dgm:spPr/>
      <dgm:t>
        <a:bodyPr/>
        <a:lstStyle/>
        <a:p>
          <a:r>
            <a:rPr lang="es-CO" dirty="0"/>
            <a:t>Calibración del modelo</a:t>
          </a:r>
        </a:p>
      </dgm:t>
    </dgm:pt>
    <dgm:pt modelId="{04A303B5-02DF-45A4-AEBF-E81FB1F78EDD}" type="parTrans" cxnId="{9025EA22-8EA0-4DA5-9603-023041D92397}">
      <dgm:prSet/>
      <dgm:spPr/>
      <dgm:t>
        <a:bodyPr/>
        <a:lstStyle/>
        <a:p>
          <a:endParaRPr lang="es-CO"/>
        </a:p>
      </dgm:t>
    </dgm:pt>
    <dgm:pt modelId="{792D1635-CF68-4A47-A5D2-0A304F5B8DD4}" type="sibTrans" cxnId="{9025EA22-8EA0-4DA5-9603-023041D92397}">
      <dgm:prSet/>
      <dgm:spPr/>
      <dgm:t>
        <a:bodyPr/>
        <a:lstStyle/>
        <a:p>
          <a:endParaRPr lang="es-CO"/>
        </a:p>
      </dgm:t>
    </dgm:pt>
    <dgm:pt modelId="{03EA454A-C4AF-4A4C-92BB-1D5F8DCFDA19}">
      <dgm:prSet/>
      <dgm:spPr/>
      <dgm:t>
        <a:bodyPr/>
        <a:lstStyle/>
        <a:p>
          <a:r>
            <a:rPr lang="es-CO" dirty="0"/>
            <a:t>Modelo calibrado</a:t>
          </a:r>
        </a:p>
      </dgm:t>
    </dgm:pt>
    <dgm:pt modelId="{D7D6E0A8-C798-488F-A9B8-D0D72D8734BB}" type="parTrans" cxnId="{61D218DD-88D0-48D4-AD89-06096CF3EB3F}">
      <dgm:prSet/>
      <dgm:spPr/>
      <dgm:t>
        <a:bodyPr/>
        <a:lstStyle/>
        <a:p>
          <a:endParaRPr lang="es-CO"/>
        </a:p>
      </dgm:t>
    </dgm:pt>
    <dgm:pt modelId="{A1C29DCF-8036-41EA-AF2C-840B2EDFCCC4}" type="sibTrans" cxnId="{61D218DD-88D0-48D4-AD89-06096CF3EB3F}">
      <dgm:prSet/>
      <dgm:spPr/>
      <dgm:t>
        <a:bodyPr/>
        <a:lstStyle/>
        <a:p>
          <a:endParaRPr lang="es-CO"/>
        </a:p>
      </dgm:t>
    </dgm:pt>
    <dgm:pt modelId="{7FE31965-9FE6-4FF2-BEAE-86D5838473CA}" type="pres">
      <dgm:prSet presAssocID="{86A74FAB-77BD-4E35-AD63-9A302D68423F}" presName="Name0" presStyleCnt="0">
        <dgm:presLayoutVars>
          <dgm:dir/>
          <dgm:animOne val="branch"/>
          <dgm:animLvl val="lvl"/>
        </dgm:presLayoutVars>
      </dgm:prSet>
      <dgm:spPr/>
    </dgm:pt>
    <dgm:pt modelId="{F677CE88-8CC3-4496-BC56-F954728768F0}" type="pres">
      <dgm:prSet presAssocID="{A44DFDD9-4028-4F38-9467-2E36D1C63A81}" presName="chaos" presStyleCnt="0"/>
      <dgm:spPr/>
    </dgm:pt>
    <dgm:pt modelId="{94F3B856-B0B4-431D-85DC-F2CB09BAFDF0}" type="pres">
      <dgm:prSet presAssocID="{A44DFDD9-4028-4F38-9467-2E36D1C63A81}" presName="parTx1" presStyleLbl="revTx" presStyleIdx="0" presStyleCnt="5"/>
      <dgm:spPr/>
    </dgm:pt>
    <dgm:pt modelId="{108CFB89-C052-4D13-A1BC-01AA35BD802C}" type="pres">
      <dgm:prSet presAssocID="{A44DFDD9-4028-4F38-9467-2E36D1C63A81}" presName="c1" presStyleLbl="node1" presStyleIdx="0" presStyleCnt="19"/>
      <dgm:spPr/>
    </dgm:pt>
    <dgm:pt modelId="{C66E6482-483F-44BA-A029-E07B32A67532}" type="pres">
      <dgm:prSet presAssocID="{A44DFDD9-4028-4F38-9467-2E36D1C63A81}" presName="c2" presStyleLbl="node1" presStyleIdx="1" presStyleCnt="19"/>
      <dgm:spPr/>
    </dgm:pt>
    <dgm:pt modelId="{A9C31D39-4D33-4458-8786-6017478DF58A}" type="pres">
      <dgm:prSet presAssocID="{A44DFDD9-4028-4F38-9467-2E36D1C63A81}" presName="c3" presStyleLbl="node1" presStyleIdx="2" presStyleCnt="19"/>
      <dgm:spPr/>
    </dgm:pt>
    <dgm:pt modelId="{9477986A-A1DD-43DD-9D8D-83B77D50FE33}" type="pres">
      <dgm:prSet presAssocID="{A44DFDD9-4028-4F38-9467-2E36D1C63A81}" presName="c4" presStyleLbl="node1" presStyleIdx="3" presStyleCnt="19"/>
      <dgm:spPr/>
    </dgm:pt>
    <dgm:pt modelId="{BD163C99-A38A-4E1C-84AF-3F489B57D020}" type="pres">
      <dgm:prSet presAssocID="{A44DFDD9-4028-4F38-9467-2E36D1C63A81}" presName="c5" presStyleLbl="node1" presStyleIdx="4" presStyleCnt="19"/>
      <dgm:spPr/>
    </dgm:pt>
    <dgm:pt modelId="{00C95780-BDBC-452A-BD19-1E1AF25A492F}" type="pres">
      <dgm:prSet presAssocID="{A44DFDD9-4028-4F38-9467-2E36D1C63A81}" presName="c6" presStyleLbl="node1" presStyleIdx="5" presStyleCnt="19"/>
      <dgm:spPr/>
    </dgm:pt>
    <dgm:pt modelId="{43EDDA2E-F05F-4E25-AA12-7FF43F5DE9FE}" type="pres">
      <dgm:prSet presAssocID="{A44DFDD9-4028-4F38-9467-2E36D1C63A81}" presName="c7" presStyleLbl="node1" presStyleIdx="6" presStyleCnt="19"/>
      <dgm:spPr/>
    </dgm:pt>
    <dgm:pt modelId="{59558990-52E2-4914-9E7D-1540A6003DA1}" type="pres">
      <dgm:prSet presAssocID="{A44DFDD9-4028-4F38-9467-2E36D1C63A81}" presName="c8" presStyleLbl="node1" presStyleIdx="7" presStyleCnt="19"/>
      <dgm:spPr/>
    </dgm:pt>
    <dgm:pt modelId="{7969DB7C-6361-4AE2-9D0B-9332EE7DE2A4}" type="pres">
      <dgm:prSet presAssocID="{A44DFDD9-4028-4F38-9467-2E36D1C63A81}" presName="c9" presStyleLbl="node1" presStyleIdx="8" presStyleCnt="19"/>
      <dgm:spPr/>
    </dgm:pt>
    <dgm:pt modelId="{24BC7B33-D364-47EA-862A-8C31A649DA80}" type="pres">
      <dgm:prSet presAssocID="{A44DFDD9-4028-4F38-9467-2E36D1C63A81}" presName="c10" presStyleLbl="node1" presStyleIdx="9" presStyleCnt="19"/>
      <dgm:spPr/>
    </dgm:pt>
    <dgm:pt modelId="{C89EAD56-35FD-421B-BF16-B0BF05B15EF0}" type="pres">
      <dgm:prSet presAssocID="{A44DFDD9-4028-4F38-9467-2E36D1C63A81}" presName="c11" presStyleLbl="node1" presStyleIdx="10" presStyleCnt="19"/>
      <dgm:spPr/>
    </dgm:pt>
    <dgm:pt modelId="{37494600-02A4-4F17-B8DE-3A767DA84775}" type="pres">
      <dgm:prSet presAssocID="{A44DFDD9-4028-4F38-9467-2E36D1C63A81}" presName="c12" presStyleLbl="node1" presStyleIdx="11" presStyleCnt="19"/>
      <dgm:spPr/>
    </dgm:pt>
    <dgm:pt modelId="{77ED07E9-41E8-4B34-8ED1-60CCB24F7189}" type="pres">
      <dgm:prSet presAssocID="{A44DFDD9-4028-4F38-9467-2E36D1C63A81}" presName="c13" presStyleLbl="node1" presStyleIdx="12" presStyleCnt="19"/>
      <dgm:spPr/>
    </dgm:pt>
    <dgm:pt modelId="{88D5EBF2-05D4-4C06-B285-397932AD4546}" type="pres">
      <dgm:prSet presAssocID="{A44DFDD9-4028-4F38-9467-2E36D1C63A81}" presName="c14" presStyleLbl="node1" presStyleIdx="13" presStyleCnt="19"/>
      <dgm:spPr/>
    </dgm:pt>
    <dgm:pt modelId="{A0EC8FCD-7EB4-482D-9DAE-AB541E34CB2A}" type="pres">
      <dgm:prSet presAssocID="{A44DFDD9-4028-4F38-9467-2E36D1C63A81}" presName="c15" presStyleLbl="node1" presStyleIdx="14" presStyleCnt="19"/>
      <dgm:spPr/>
    </dgm:pt>
    <dgm:pt modelId="{DA3A2A66-B499-4533-A856-535995CF654F}" type="pres">
      <dgm:prSet presAssocID="{A44DFDD9-4028-4F38-9467-2E36D1C63A81}" presName="c16" presStyleLbl="node1" presStyleIdx="15" presStyleCnt="19"/>
      <dgm:spPr/>
    </dgm:pt>
    <dgm:pt modelId="{87C50908-99F4-4882-827D-2E3CF71D8F04}" type="pres">
      <dgm:prSet presAssocID="{A44DFDD9-4028-4F38-9467-2E36D1C63A81}" presName="c17" presStyleLbl="node1" presStyleIdx="16" presStyleCnt="19"/>
      <dgm:spPr/>
    </dgm:pt>
    <dgm:pt modelId="{778EA466-71A1-4E37-971A-EC8542FA2F43}" type="pres">
      <dgm:prSet presAssocID="{A44DFDD9-4028-4F38-9467-2E36D1C63A81}" presName="c18" presStyleLbl="node1" presStyleIdx="17" presStyleCnt="19"/>
      <dgm:spPr/>
    </dgm:pt>
    <dgm:pt modelId="{1689ABC5-C649-4CCE-BF90-5CC0462DD0E3}" type="pres">
      <dgm:prSet presAssocID="{6468E269-6B5F-4123-97BE-6622B7B732C2}" presName="chevronComposite1" presStyleCnt="0"/>
      <dgm:spPr/>
    </dgm:pt>
    <dgm:pt modelId="{037A5C9D-C876-4B4E-96A3-635729F7403C}" type="pres">
      <dgm:prSet presAssocID="{6468E269-6B5F-4123-97BE-6622B7B732C2}" presName="chevron1" presStyleLbl="sibTrans2D1" presStyleIdx="0" presStyleCnt="5"/>
      <dgm:spPr/>
    </dgm:pt>
    <dgm:pt modelId="{708A3522-4827-46BA-BE6E-3CBAD223EBD7}" type="pres">
      <dgm:prSet presAssocID="{6468E269-6B5F-4123-97BE-6622B7B732C2}" presName="spChevron1" presStyleCnt="0"/>
      <dgm:spPr/>
    </dgm:pt>
    <dgm:pt modelId="{05541F18-5512-48C3-BAE1-114DA2ECFBB0}" type="pres">
      <dgm:prSet presAssocID="{F7A84192-7BA2-4A70-AFD1-D204CC981026}" presName="middle" presStyleCnt="0"/>
      <dgm:spPr/>
    </dgm:pt>
    <dgm:pt modelId="{54F152D2-D6B2-49D8-A9D9-0292F59EE659}" type="pres">
      <dgm:prSet presAssocID="{F7A84192-7BA2-4A70-AFD1-D204CC981026}" presName="parTxMid" presStyleLbl="revTx" presStyleIdx="1" presStyleCnt="5"/>
      <dgm:spPr/>
    </dgm:pt>
    <dgm:pt modelId="{695859D1-CF22-49CD-9B43-060F29276D78}" type="pres">
      <dgm:prSet presAssocID="{F7A84192-7BA2-4A70-AFD1-D204CC981026}" presName="spMid" presStyleCnt="0"/>
      <dgm:spPr/>
    </dgm:pt>
    <dgm:pt modelId="{FFD48FD1-FFFB-4430-8658-61066BD4B9AB}" type="pres">
      <dgm:prSet presAssocID="{64624EA3-D0E4-4C90-BD28-B26120564A09}" presName="chevronComposite1" presStyleCnt="0"/>
      <dgm:spPr/>
    </dgm:pt>
    <dgm:pt modelId="{D4DAC69B-828D-4862-9861-9CFD03DCAF22}" type="pres">
      <dgm:prSet presAssocID="{64624EA3-D0E4-4C90-BD28-B26120564A09}" presName="chevron1" presStyleLbl="sibTrans2D1" presStyleIdx="1" presStyleCnt="5"/>
      <dgm:spPr/>
    </dgm:pt>
    <dgm:pt modelId="{5EAE21A0-7187-4A5D-8BC5-E4DE04756BF7}" type="pres">
      <dgm:prSet presAssocID="{64624EA3-D0E4-4C90-BD28-B26120564A09}" presName="spChevron1" presStyleCnt="0"/>
      <dgm:spPr/>
    </dgm:pt>
    <dgm:pt modelId="{0A8F1CF4-65A0-4EBF-9909-FD90C490CE6F}" type="pres">
      <dgm:prSet presAssocID="{52BA63B1-D200-460D-A484-6242653A219C}" presName="middle" presStyleCnt="0"/>
      <dgm:spPr/>
    </dgm:pt>
    <dgm:pt modelId="{697695FE-2363-4551-B170-9207DE9BBED8}" type="pres">
      <dgm:prSet presAssocID="{52BA63B1-D200-460D-A484-6242653A219C}" presName="parTxMid" presStyleLbl="revTx" presStyleIdx="2" presStyleCnt="5"/>
      <dgm:spPr/>
    </dgm:pt>
    <dgm:pt modelId="{7AF19685-8944-4A5A-A2E1-0201A3FF885C}" type="pres">
      <dgm:prSet presAssocID="{52BA63B1-D200-460D-A484-6242653A219C}" presName="spMid" presStyleCnt="0"/>
      <dgm:spPr/>
    </dgm:pt>
    <dgm:pt modelId="{287C9872-F153-42A7-869F-A12C974C1E06}" type="pres">
      <dgm:prSet presAssocID="{7BA903C4-7348-497B-962D-B11C95949B83}" presName="chevronComposite1" presStyleCnt="0"/>
      <dgm:spPr/>
    </dgm:pt>
    <dgm:pt modelId="{F9D59A7E-52CD-4CFF-90B5-BA92DBC011F5}" type="pres">
      <dgm:prSet presAssocID="{7BA903C4-7348-497B-962D-B11C95949B83}" presName="chevron1" presStyleLbl="sibTrans2D1" presStyleIdx="2" presStyleCnt="5"/>
      <dgm:spPr/>
    </dgm:pt>
    <dgm:pt modelId="{6D100B5A-701A-4E99-BA92-169FF80CF4E3}" type="pres">
      <dgm:prSet presAssocID="{7BA903C4-7348-497B-962D-B11C95949B83}" presName="spChevron1" presStyleCnt="0"/>
      <dgm:spPr/>
    </dgm:pt>
    <dgm:pt modelId="{F86497F9-CA46-4DFD-9C18-74C476FDC81B}" type="pres">
      <dgm:prSet presAssocID="{A7D108A5-91F3-414A-8326-98A3E0A9CDD9}" presName="middle" presStyleCnt="0"/>
      <dgm:spPr/>
    </dgm:pt>
    <dgm:pt modelId="{2A4C7AB3-F955-46F4-8388-8024AA864DD5}" type="pres">
      <dgm:prSet presAssocID="{A7D108A5-91F3-414A-8326-98A3E0A9CDD9}" presName="parTxMid" presStyleLbl="revTx" presStyleIdx="3" presStyleCnt="5"/>
      <dgm:spPr/>
    </dgm:pt>
    <dgm:pt modelId="{656B7A6E-994A-4565-9145-7B65E9E19871}" type="pres">
      <dgm:prSet presAssocID="{A7D108A5-91F3-414A-8326-98A3E0A9CDD9}" presName="spMid" presStyleCnt="0"/>
      <dgm:spPr/>
    </dgm:pt>
    <dgm:pt modelId="{A1DEF5E5-17B1-44BC-BD4A-7665A6B2E789}" type="pres">
      <dgm:prSet presAssocID="{0A79A613-6746-43CF-AE4A-713B772E6ED5}" presName="chevronComposite1" presStyleCnt="0"/>
      <dgm:spPr/>
    </dgm:pt>
    <dgm:pt modelId="{A799B9D0-D88F-4E1E-B267-9EF7967CFD22}" type="pres">
      <dgm:prSet presAssocID="{0A79A613-6746-43CF-AE4A-713B772E6ED5}" presName="chevron1" presStyleLbl="sibTrans2D1" presStyleIdx="3" presStyleCnt="5"/>
      <dgm:spPr/>
    </dgm:pt>
    <dgm:pt modelId="{42C50CE8-15BA-423D-941F-70D0BFA3E68A}" type="pres">
      <dgm:prSet presAssocID="{0A79A613-6746-43CF-AE4A-713B772E6ED5}" presName="spChevron1" presStyleCnt="0"/>
      <dgm:spPr/>
    </dgm:pt>
    <dgm:pt modelId="{843FF156-F741-4835-8F74-91416BE00EF4}" type="pres">
      <dgm:prSet presAssocID="{35259193-B029-49A6-B37D-E9501CDEF27A}" presName="middle" presStyleCnt="0"/>
      <dgm:spPr/>
    </dgm:pt>
    <dgm:pt modelId="{81300755-5923-4B01-8671-FAC0AE894A48}" type="pres">
      <dgm:prSet presAssocID="{35259193-B029-49A6-B37D-E9501CDEF27A}" presName="parTxMid" presStyleLbl="revTx" presStyleIdx="4" presStyleCnt="5"/>
      <dgm:spPr/>
    </dgm:pt>
    <dgm:pt modelId="{99771C62-30A5-44E6-9461-D00D8F67C7A2}" type="pres">
      <dgm:prSet presAssocID="{35259193-B029-49A6-B37D-E9501CDEF27A}" presName="spMid" presStyleCnt="0"/>
      <dgm:spPr/>
    </dgm:pt>
    <dgm:pt modelId="{823915B5-DAD4-4D35-AA02-E08F38075C46}" type="pres">
      <dgm:prSet presAssocID="{792D1635-CF68-4A47-A5D2-0A304F5B8DD4}" presName="chevronComposite1" presStyleCnt="0"/>
      <dgm:spPr/>
    </dgm:pt>
    <dgm:pt modelId="{AC0B8CDD-7BCE-4152-8534-DEFA776811F4}" type="pres">
      <dgm:prSet presAssocID="{792D1635-CF68-4A47-A5D2-0A304F5B8DD4}" presName="chevron1" presStyleLbl="sibTrans2D1" presStyleIdx="4" presStyleCnt="5"/>
      <dgm:spPr/>
    </dgm:pt>
    <dgm:pt modelId="{743D0498-CFFD-42AD-BE18-EEA5A04AABF4}" type="pres">
      <dgm:prSet presAssocID="{792D1635-CF68-4A47-A5D2-0A304F5B8DD4}" presName="spChevron1" presStyleCnt="0"/>
      <dgm:spPr/>
    </dgm:pt>
    <dgm:pt modelId="{E91BB510-697F-4364-BBB8-6D8A75388C1A}" type="pres">
      <dgm:prSet presAssocID="{03EA454A-C4AF-4A4C-92BB-1D5F8DCFDA19}" presName="last" presStyleCnt="0"/>
      <dgm:spPr/>
    </dgm:pt>
    <dgm:pt modelId="{80E72540-6938-475C-AA56-98417EAC206B}" type="pres">
      <dgm:prSet presAssocID="{03EA454A-C4AF-4A4C-92BB-1D5F8DCFDA19}" presName="circleTx" presStyleLbl="node1" presStyleIdx="18" presStyleCnt="19" custScaleX="131841" custScaleY="131841"/>
      <dgm:spPr/>
    </dgm:pt>
    <dgm:pt modelId="{0A7F3683-42A0-48F6-A5E7-35F6BDA202B0}" type="pres">
      <dgm:prSet presAssocID="{03EA454A-C4AF-4A4C-92BB-1D5F8DCFDA19}" presName="spN" presStyleCnt="0"/>
      <dgm:spPr/>
    </dgm:pt>
  </dgm:ptLst>
  <dgm:cxnLst>
    <dgm:cxn modelId="{1D59C702-3B01-450B-8A4D-90D8911201DD}" type="presOf" srcId="{35259193-B029-49A6-B37D-E9501CDEF27A}" destId="{81300755-5923-4B01-8671-FAC0AE894A48}" srcOrd="0" destOrd="0" presId="urn:microsoft.com/office/officeart/2009/3/layout/RandomtoResultProcess"/>
    <dgm:cxn modelId="{30F5EF1E-FE1B-400B-A55F-7C5D8B799197}" type="presOf" srcId="{52BA63B1-D200-460D-A484-6242653A219C}" destId="{697695FE-2363-4551-B170-9207DE9BBED8}" srcOrd="0" destOrd="0" presId="urn:microsoft.com/office/officeart/2009/3/layout/RandomtoResultProcess"/>
    <dgm:cxn modelId="{9025EA22-8EA0-4DA5-9603-023041D92397}" srcId="{86A74FAB-77BD-4E35-AD63-9A302D68423F}" destId="{35259193-B029-49A6-B37D-E9501CDEF27A}" srcOrd="4" destOrd="0" parTransId="{04A303B5-02DF-45A4-AEBF-E81FB1F78EDD}" sibTransId="{792D1635-CF68-4A47-A5D2-0A304F5B8DD4}"/>
    <dgm:cxn modelId="{FD133F23-3D03-4745-A644-7F64BEE136AA}" type="presOf" srcId="{A44DFDD9-4028-4F38-9467-2E36D1C63A81}" destId="{94F3B856-B0B4-431D-85DC-F2CB09BAFDF0}" srcOrd="0" destOrd="0" presId="urn:microsoft.com/office/officeart/2009/3/layout/RandomtoResultProcess"/>
    <dgm:cxn modelId="{C887E235-FF4F-4C2E-8F94-A00289A5A608}" type="presOf" srcId="{F7A84192-7BA2-4A70-AFD1-D204CC981026}" destId="{54F152D2-D6B2-49D8-A9D9-0292F59EE659}" srcOrd="0" destOrd="0" presId="urn:microsoft.com/office/officeart/2009/3/layout/RandomtoResultProcess"/>
    <dgm:cxn modelId="{4E4B6E55-6238-4431-92DE-97948F6B0A2E}" type="presOf" srcId="{03EA454A-C4AF-4A4C-92BB-1D5F8DCFDA19}" destId="{80E72540-6938-475C-AA56-98417EAC206B}" srcOrd="0" destOrd="0" presId="urn:microsoft.com/office/officeart/2009/3/layout/RandomtoResultProcess"/>
    <dgm:cxn modelId="{9EFE5D76-FF87-4F23-BEFE-407251EBEDA1}" srcId="{86A74FAB-77BD-4E35-AD63-9A302D68423F}" destId="{F7A84192-7BA2-4A70-AFD1-D204CC981026}" srcOrd="1" destOrd="0" parTransId="{EBCFCC60-6AD0-4A7B-AFDB-0EB0080437F0}" sibTransId="{64624EA3-D0E4-4C90-BD28-B26120564A09}"/>
    <dgm:cxn modelId="{D44DFA7A-DE25-465B-B157-68E774B5FFC9}" srcId="{86A74FAB-77BD-4E35-AD63-9A302D68423F}" destId="{52BA63B1-D200-460D-A484-6242653A219C}" srcOrd="2" destOrd="0" parTransId="{12B75482-7F24-4347-BEFC-13BE02279AB0}" sibTransId="{7BA903C4-7348-497B-962D-B11C95949B83}"/>
    <dgm:cxn modelId="{7D243991-668D-48F5-9FE3-8C1976016834}" type="presOf" srcId="{A7D108A5-91F3-414A-8326-98A3E0A9CDD9}" destId="{2A4C7AB3-F955-46F4-8388-8024AA864DD5}" srcOrd="0" destOrd="0" presId="urn:microsoft.com/office/officeart/2009/3/layout/RandomtoResultProcess"/>
    <dgm:cxn modelId="{78D255AC-D761-4C45-8216-CA170D20852C}" srcId="{86A74FAB-77BD-4E35-AD63-9A302D68423F}" destId="{A44DFDD9-4028-4F38-9467-2E36D1C63A81}" srcOrd="0" destOrd="0" parTransId="{1FED53A0-1779-4CA4-BBE4-2F8A8AED9F05}" sibTransId="{6468E269-6B5F-4123-97BE-6622B7B732C2}"/>
    <dgm:cxn modelId="{7A4A67CC-AD8A-4648-9592-E678B7916E15}" type="presOf" srcId="{86A74FAB-77BD-4E35-AD63-9A302D68423F}" destId="{7FE31965-9FE6-4FF2-BEAE-86D5838473CA}" srcOrd="0" destOrd="0" presId="urn:microsoft.com/office/officeart/2009/3/layout/RandomtoResultProcess"/>
    <dgm:cxn modelId="{0A06FFD9-5A34-4F0B-A4BC-2523864385A5}" srcId="{86A74FAB-77BD-4E35-AD63-9A302D68423F}" destId="{A7D108A5-91F3-414A-8326-98A3E0A9CDD9}" srcOrd="3" destOrd="0" parTransId="{06A4D478-24FF-444E-B948-883324AA22CC}" sibTransId="{0A79A613-6746-43CF-AE4A-713B772E6ED5}"/>
    <dgm:cxn modelId="{61D218DD-88D0-48D4-AD89-06096CF3EB3F}" srcId="{86A74FAB-77BD-4E35-AD63-9A302D68423F}" destId="{03EA454A-C4AF-4A4C-92BB-1D5F8DCFDA19}" srcOrd="5" destOrd="0" parTransId="{D7D6E0A8-C798-488F-A9B8-D0D72D8734BB}" sibTransId="{A1C29DCF-8036-41EA-AF2C-840B2EDFCCC4}"/>
    <dgm:cxn modelId="{12CD9971-6E45-4F45-870E-48549E9E057E}" type="presParOf" srcId="{7FE31965-9FE6-4FF2-BEAE-86D5838473CA}" destId="{F677CE88-8CC3-4496-BC56-F954728768F0}" srcOrd="0" destOrd="0" presId="urn:microsoft.com/office/officeart/2009/3/layout/RandomtoResultProcess"/>
    <dgm:cxn modelId="{C3A91B27-B7CF-4F78-BAF1-1D717B83E75B}" type="presParOf" srcId="{F677CE88-8CC3-4496-BC56-F954728768F0}" destId="{94F3B856-B0B4-431D-85DC-F2CB09BAFDF0}" srcOrd="0" destOrd="0" presId="urn:microsoft.com/office/officeart/2009/3/layout/RandomtoResultProcess"/>
    <dgm:cxn modelId="{E71BC797-10CA-474C-BD70-0A17056A005F}" type="presParOf" srcId="{F677CE88-8CC3-4496-BC56-F954728768F0}" destId="{108CFB89-C052-4D13-A1BC-01AA35BD802C}" srcOrd="1" destOrd="0" presId="urn:microsoft.com/office/officeart/2009/3/layout/RandomtoResultProcess"/>
    <dgm:cxn modelId="{E4761288-20ED-49AD-A78A-079A390170BB}" type="presParOf" srcId="{F677CE88-8CC3-4496-BC56-F954728768F0}" destId="{C66E6482-483F-44BA-A029-E07B32A67532}" srcOrd="2" destOrd="0" presId="urn:microsoft.com/office/officeart/2009/3/layout/RandomtoResultProcess"/>
    <dgm:cxn modelId="{DA74C4BE-4894-4618-8C4F-A346CB533682}" type="presParOf" srcId="{F677CE88-8CC3-4496-BC56-F954728768F0}" destId="{A9C31D39-4D33-4458-8786-6017478DF58A}" srcOrd="3" destOrd="0" presId="urn:microsoft.com/office/officeart/2009/3/layout/RandomtoResultProcess"/>
    <dgm:cxn modelId="{0A27C805-C71C-49F1-B8EB-CD92EE804B55}" type="presParOf" srcId="{F677CE88-8CC3-4496-BC56-F954728768F0}" destId="{9477986A-A1DD-43DD-9D8D-83B77D50FE33}" srcOrd="4" destOrd="0" presId="urn:microsoft.com/office/officeart/2009/3/layout/RandomtoResultProcess"/>
    <dgm:cxn modelId="{9176F553-CE48-4A04-96CB-685EC16B2541}" type="presParOf" srcId="{F677CE88-8CC3-4496-BC56-F954728768F0}" destId="{BD163C99-A38A-4E1C-84AF-3F489B57D020}" srcOrd="5" destOrd="0" presId="urn:microsoft.com/office/officeart/2009/3/layout/RandomtoResultProcess"/>
    <dgm:cxn modelId="{459A2FEC-736B-4CE5-9D7F-349EFACBDDF9}" type="presParOf" srcId="{F677CE88-8CC3-4496-BC56-F954728768F0}" destId="{00C95780-BDBC-452A-BD19-1E1AF25A492F}" srcOrd="6" destOrd="0" presId="urn:microsoft.com/office/officeart/2009/3/layout/RandomtoResultProcess"/>
    <dgm:cxn modelId="{DF18089C-E3C4-456B-9629-103F9EF57540}" type="presParOf" srcId="{F677CE88-8CC3-4496-BC56-F954728768F0}" destId="{43EDDA2E-F05F-4E25-AA12-7FF43F5DE9FE}" srcOrd="7" destOrd="0" presId="urn:microsoft.com/office/officeart/2009/3/layout/RandomtoResultProcess"/>
    <dgm:cxn modelId="{55E98D13-7202-42A8-A2D7-1FB8014BB743}" type="presParOf" srcId="{F677CE88-8CC3-4496-BC56-F954728768F0}" destId="{59558990-52E2-4914-9E7D-1540A6003DA1}" srcOrd="8" destOrd="0" presId="urn:microsoft.com/office/officeart/2009/3/layout/RandomtoResultProcess"/>
    <dgm:cxn modelId="{29667782-7D03-49B0-8CBB-ED1B6589ACC5}" type="presParOf" srcId="{F677CE88-8CC3-4496-BC56-F954728768F0}" destId="{7969DB7C-6361-4AE2-9D0B-9332EE7DE2A4}" srcOrd="9" destOrd="0" presId="urn:microsoft.com/office/officeart/2009/3/layout/RandomtoResultProcess"/>
    <dgm:cxn modelId="{D85F77D3-E828-421C-93A3-8D47AE453C4E}" type="presParOf" srcId="{F677CE88-8CC3-4496-BC56-F954728768F0}" destId="{24BC7B33-D364-47EA-862A-8C31A649DA80}" srcOrd="10" destOrd="0" presId="urn:microsoft.com/office/officeart/2009/3/layout/RandomtoResultProcess"/>
    <dgm:cxn modelId="{AC9EC0A7-DF63-4AD9-8C0A-24EFB2A1AEBA}" type="presParOf" srcId="{F677CE88-8CC3-4496-BC56-F954728768F0}" destId="{C89EAD56-35FD-421B-BF16-B0BF05B15EF0}" srcOrd="11" destOrd="0" presId="urn:microsoft.com/office/officeart/2009/3/layout/RandomtoResultProcess"/>
    <dgm:cxn modelId="{775DB436-42E5-4A26-9065-4564FE88C73B}" type="presParOf" srcId="{F677CE88-8CC3-4496-BC56-F954728768F0}" destId="{37494600-02A4-4F17-B8DE-3A767DA84775}" srcOrd="12" destOrd="0" presId="urn:microsoft.com/office/officeart/2009/3/layout/RandomtoResultProcess"/>
    <dgm:cxn modelId="{EA039803-F683-4BB4-8F60-E21F8904D602}" type="presParOf" srcId="{F677CE88-8CC3-4496-BC56-F954728768F0}" destId="{77ED07E9-41E8-4B34-8ED1-60CCB24F7189}" srcOrd="13" destOrd="0" presId="urn:microsoft.com/office/officeart/2009/3/layout/RandomtoResultProcess"/>
    <dgm:cxn modelId="{06A40488-A1BE-43D7-9FD4-CE11ED8F3821}" type="presParOf" srcId="{F677CE88-8CC3-4496-BC56-F954728768F0}" destId="{88D5EBF2-05D4-4C06-B285-397932AD4546}" srcOrd="14" destOrd="0" presId="urn:microsoft.com/office/officeart/2009/3/layout/RandomtoResultProcess"/>
    <dgm:cxn modelId="{55358BCA-11DA-4B2B-8ED4-10F5F5289A6D}" type="presParOf" srcId="{F677CE88-8CC3-4496-BC56-F954728768F0}" destId="{A0EC8FCD-7EB4-482D-9DAE-AB541E34CB2A}" srcOrd="15" destOrd="0" presId="urn:microsoft.com/office/officeart/2009/3/layout/RandomtoResultProcess"/>
    <dgm:cxn modelId="{2BC1CAFC-06D8-414F-8D92-B332F0B39511}" type="presParOf" srcId="{F677CE88-8CC3-4496-BC56-F954728768F0}" destId="{DA3A2A66-B499-4533-A856-535995CF654F}" srcOrd="16" destOrd="0" presId="urn:microsoft.com/office/officeart/2009/3/layout/RandomtoResultProcess"/>
    <dgm:cxn modelId="{F523AEA2-209C-495D-B855-6057B2AC4BBB}" type="presParOf" srcId="{F677CE88-8CC3-4496-BC56-F954728768F0}" destId="{87C50908-99F4-4882-827D-2E3CF71D8F04}" srcOrd="17" destOrd="0" presId="urn:microsoft.com/office/officeart/2009/3/layout/RandomtoResultProcess"/>
    <dgm:cxn modelId="{32B9782B-CE39-4305-9828-963974A89102}" type="presParOf" srcId="{F677CE88-8CC3-4496-BC56-F954728768F0}" destId="{778EA466-71A1-4E37-971A-EC8542FA2F43}" srcOrd="18" destOrd="0" presId="urn:microsoft.com/office/officeart/2009/3/layout/RandomtoResultProcess"/>
    <dgm:cxn modelId="{FAB2AA4A-B469-46D8-985A-66639EF83E86}" type="presParOf" srcId="{7FE31965-9FE6-4FF2-BEAE-86D5838473CA}" destId="{1689ABC5-C649-4CCE-BF90-5CC0462DD0E3}" srcOrd="1" destOrd="0" presId="urn:microsoft.com/office/officeart/2009/3/layout/RandomtoResultProcess"/>
    <dgm:cxn modelId="{207128D5-A70A-4809-A3B7-16D304DF1977}" type="presParOf" srcId="{1689ABC5-C649-4CCE-BF90-5CC0462DD0E3}" destId="{037A5C9D-C876-4B4E-96A3-635729F7403C}" srcOrd="0" destOrd="0" presId="urn:microsoft.com/office/officeart/2009/3/layout/RandomtoResultProcess"/>
    <dgm:cxn modelId="{CF9B4241-4ACE-4917-9E55-2BAD38DDA47E}" type="presParOf" srcId="{1689ABC5-C649-4CCE-BF90-5CC0462DD0E3}" destId="{708A3522-4827-46BA-BE6E-3CBAD223EBD7}" srcOrd="1" destOrd="0" presId="urn:microsoft.com/office/officeart/2009/3/layout/RandomtoResultProcess"/>
    <dgm:cxn modelId="{66D57B4E-74C1-471E-831B-555E73FBCE69}" type="presParOf" srcId="{7FE31965-9FE6-4FF2-BEAE-86D5838473CA}" destId="{05541F18-5512-48C3-BAE1-114DA2ECFBB0}" srcOrd="2" destOrd="0" presId="urn:microsoft.com/office/officeart/2009/3/layout/RandomtoResultProcess"/>
    <dgm:cxn modelId="{898E2D89-0BE0-42C4-9A30-C9DA7E0030A2}" type="presParOf" srcId="{05541F18-5512-48C3-BAE1-114DA2ECFBB0}" destId="{54F152D2-D6B2-49D8-A9D9-0292F59EE659}" srcOrd="0" destOrd="0" presId="urn:microsoft.com/office/officeart/2009/3/layout/RandomtoResultProcess"/>
    <dgm:cxn modelId="{6C500AF0-3A3E-430B-8E83-64D7F36B96B3}" type="presParOf" srcId="{05541F18-5512-48C3-BAE1-114DA2ECFBB0}" destId="{695859D1-CF22-49CD-9B43-060F29276D78}" srcOrd="1" destOrd="0" presId="urn:microsoft.com/office/officeart/2009/3/layout/RandomtoResultProcess"/>
    <dgm:cxn modelId="{4758F6CD-D407-4609-8A21-60373903D57C}" type="presParOf" srcId="{7FE31965-9FE6-4FF2-BEAE-86D5838473CA}" destId="{FFD48FD1-FFFB-4430-8658-61066BD4B9AB}" srcOrd="3" destOrd="0" presId="urn:microsoft.com/office/officeart/2009/3/layout/RandomtoResultProcess"/>
    <dgm:cxn modelId="{AF083938-5A45-490D-A1CC-479D5A5C025B}" type="presParOf" srcId="{FFD48FD1-FFFB-4430-8658-61066BD4B9AB}" destId="{D4DAC69B-828D-4862-9861-9CFD03DCAF22}" srcOrd="0" destOrd="0" presId="urn:microsoft.com/office/officeart/2009/3/layout/RandomtoResultProcess"/>
    <dgm:cxn modelId="{B2F77FF4-E288-4E9E-8F1D-53C79316CB98}" type="presParOf" srcId="{FFD48FD1-FFFB-4430-8658-61066BD4B9AB}" destId="{5EAE21A0-7187-4A5D-8BC5-E4DE04756BF7}" srcOrd="1" destOrd="0" presId="urn:microsoft.com/office/officeart/2009/3/layout/RandomtoResultProcess"/>
    <dgm:cxn modelId="{3592401C-4298-4D09-B3A6-D2E2826B556E}" type="presParOf" srcId="{7FE31965-9FE6-4FF2-BEAE-86D5838473CA}" destId="{0A8F1CF4-65A0-4EBF-9909-FD90C490CE6F}" srcOrd="4" destOrd="0" presId="urn:microsoft.com/office/officeart/2009/3/layout/RandomtoResultProcess"/>
    <dgm:cxn modelId="{D6414A01-4E3C-4C6A-8D95-3A0ADAB20791}" type="presParOf" srcId="{0A8F1CF4-65A0-4EBF-9909-FD90C490CE6F}" destId="{697695FE-2363-4551-B170-9207DE9BBED8}" srcOrd="0" destOrd="0" presId="urn:microsoft.com/office/officeart/2009/3/layout/RandomtoResultProcess"/>
    <dgm:cxn modelId="{AE003091-6FC7-41DE-A47C-1559188CCA47}" type="presParOf" srcId="{0A8F1CF4-65A0-4EBF-9909-FD90C490CE6F}" destId="{7AF19685-8944-4A5A-A2E1-0201A3FF885C}" srcOrd="1" destOrd="0" presId="urn:microsoft.com/office/officeart/2009/3/layout/RandomtoResultProcess"/>
    <dgm:cxn modelId="{7B6B5CCC-B432-4EE3-95B2-FD2025E9EF62}" type="presParOf" srcId="{7FE31965-9FE6-4FF2-BEAE-86D5838473CA}" destId="{287C9872-F153-42A7-869F-A12C974C1E06}" srcOrd="5" destOrd="0" presId="urn:microsoft.com/office/officeart/2009/3/layout/RandomtoResultProcess"/>
    <dgm:cxn modelId="{25517468-3455-468F-9CD0-9777CB9A2CDA}" type="presParOf" srcId="{287C9872-F153-42A7-869F-A12C974C1E06}" destId="{F9D59A7E-52CD-4CFF-90B5-BA92DBC011F5}" srcOrd="0" destOrd="0" presId="urn:microsoft.com/office/officeart/2009/3/layout/RandomtoResultProcess"/>
    <dgm:cxn modelId="{4F876C3B-5276-43C3-9943-DB0C04255E86}" type="presParOf" srcId="{287C9872-F153-42A7-869F-A12C974C1E06}" destId="{6D100B5A-701A-4E99-BA92-169FF80CF4E3}" srcOrd="1" destOrd="0" presId="urn:microsoft.com/office/officeart/2009/3/layout/RandomtoResultProcess"/>
    <dgm:cxn modelId="{FB247B71-ABDE-4B60-827A-D4A2744F9772}" type="presParOf" srcId="{7FE31965-9FE6-4FF2-BEAE-86D5838473CA}" destId="{F86497F9-CA46-4DFD-9C18-74C476FDC81B}" srcOrd="6" destOrd="0" presId="urn:microsoft.com/office/officeart/2009/3/layout/RandomtoResultProcess"/>
    <dgm:cxn modelId="{F5B20058-9130-4DE8-A8E9-212E5CEDC011}" type="presParOf" srcId="{F86497F9-CA46-4DFD-9C18-74C476FDC81B}" destId="{2A4C7AB3-F955-46F4-8388-8024AA864DD5}" srcOrd="0" destOrd="0" presId="urn:microsoft.com/office/officeart/2009/3/layout/RandomtoResultProcess"/>
    <dgm:cxn modelId="{AE4E4FC3-CE3F-47C2-A87B-FB2DBA7F7861}" type="presParOf" srcId="{F86497F9-CA46-4DFD-9C18-74C476FDC81B}" destId="{656B7A6E-994A-4565-9145-7B65E9E19871}" srcOrd="1" destOrd="0" presId="urn:microsoft.com/office/officeart/2009/3/layout/RandomtoResultProcess"/>
    <dgm:cxn modelId="{272832F8-DF16-4AA2-94F2-0E3877B78B9F}" type="presParOf" srcId="{7FE31965-9FE6-4FF2-BEAE-86D5838473CA}" destId="{A1DEF5E5-17B1-44BC-BD4A-7665A6B2E789}" srcOrd="7" destOrd="0" presId="urn:microsoft.com/office/officeart/2009/3/layout/RandomtoResultProcess"/>
    <dgm:cxn modelId="{AADC68D3-6A86-4791-B52D-66B7B80BF4C1}" type="presParOf" srcId="{A1DEF5E5-17B1-44BC-BD4A-7665A6B2E789}" destId="{A799B9D0-D88F-4E1E-B267-9EF7967CFD22}" srcOrd="0" destOrd="0" presId="urn:microsoft.com/office/officeart/2009/3/layout/RandomtoResultProcess"/>
    <dgm:cxn modelId="{7B74930E-25D8-4DF9-AB1E-1F413DC0CC0D}" type="presParOf" srcId="{A1DEF5E5-17B1-44BC-BD4A-7665A6B2E789}" destId="{42C50CE8-15BA-423D-941F-70D0BFA3E68A}" srcOrd="1" destOrd="0" presId="urn:microsoft.com/office/officeart/2009/3/layout/RandomtoResultProcess"/>
    <dgm:cxn modelId="{D4775223-42BF-4A5A-99F4-F28F68AD40AF}" type="presParOf" srcId="{7FE31965-9FE6-4FF2-BEAE-86D5838473CA}" destId="{843FF156-F741-4835-8F74-91416BE00EF4}" srcOrd="8" destOrd="0" presId="urn:microsoft.com/office/officeart/2009/3/layout/RandomtoResultProcess"/>
    <dgm:cxn modelId="{BCDD8488-1C14-4581-B6C1-255454EDC5CC}" type="presParOf" srcId="{843FF156-F741-4835-8F74-91416BE00EF4}" destId="{81300755-5923-4B01-8671-FAC0AE894A48}" srcOrd="0" destOrd="0" presId="urn:microsoft.com/office/officeart/2009/3/layout/RandomtoResultProcess"/>
    <dgm:cxn modelId="{3CB83839-4992-49D2-99B5-E009E493A319}" type="presParOf" srcId="{843FF156-F741-4835-8F74-91416BE00EF4}" destId="{99771C62-30A5-44E6-9461-D00D8F67C7A2}" srcOrd="1" destOrd="0" presId="urn:microsoft.com/office/officeart/2009/3/layout/RandomtoResultProcess"/>
    <dgm:cxn modelId="{6EBDF1C0-663D-41C8-9B37-6E00A3FC7E30}" type="presParOf" srcId="{7FE31965-9FE6-4FF2-BEAE-86D5838473CA}" destId="{823915B5-DAD4-4D35-AA02-E08F38075C46}" srcOrd="9" destOrd="0" presId="urn:microsoft.com/office/officeart/2009/3/layout/RandomtoResultProcess"/>
    <dgm:cxn modelId="{849A63DF-B56B-4ED4-8C9D-330294800081}" type="presParOf" srcId="{823915B5-DAD4-4D35-AA02-E08F38075C46}" destId="{AC0B8CDD-7BCE-4152-8534-DEFA776811F4}" srcOrd="0" destOrd="0" presId="urn:microsoft.com/office/officeart/2009/3/layout/RandomtoResultProcess"/>
    <dgm:cxn modelId="{A2A47E41-4D62-42E0-BBE2-ED4F1F47DE6B}" type="presParOf" srcId="{823915B5-DAD4-4D35-AA02-E08F38075C46}" destId="{743D0498-CFFD-42AD-BE18-EEA5A04AABF4}" srcOrd="1" destOrd="0" presId="urn:microsoft.com/office/officeart/2009/3/layout/RandomtoResultProcess"/>
    <dgm:cxn modelId="{1CD55EED-2B08-454F-8D0E-74DA2D6553D1}" type="presParOf" srcId="{7FE31965-9FE6-4FF2-BEAE-86D5838473CA}" destId="{E91BB510-697F-4364-BBB8-6D8A75388C1A}" srcOrd="10" destOrd="0" presId="urn:microsoft.com/office/officeart/2009/3/layout/RandomtoResultProcess"/>
    <dgm:cxn modelId="{38FCECD4-03F5-47D7-9252-E16031D08A82}" type="presParOf" srcId="{E91BB510-697F-4364-BBB8-6D8A75388C1A}" destId="{80E72540-6938-475C-AA56-98417EAC206B}" srcOrd="0" destOrd="0" presId="urn:microsoft.com/office/officeart/2009/3/layout/RandomtoResultProcess"/>
    <dgm:cxn modelId="{CA011F8B-1B61-4AD6-9879-9D378BAEDFDC}" type="presParOf" srcId="{E91BB510-697F-4364-BBB8-6D8A75388C1A}" destId="{0A7F3683-42A0-48F6-A5E7-35F6BDA202B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A74FAB-77BD-4E35-AD63-9A302D68423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1" csCatId="accent1" phldr="1"/>
      <dgm:spPr/>
    </dgm:pt>
    <dgm:pt modelId="{A44DFDD9-4028-4F38-9467-2E36D1C63A81}">
      <dgm:prSet phldrT="[Texto]"/>
      <dgm:spPr/>
      <dgm:t>
        <a:bodyPr/>
        <a:lstStyle/>
        <a:p>
          <a:r>
            <a:rPr lang="es-CO" dirty="0"/>
            <a:t>Base de datos</a:t>
          </a:r>
        </a:p>
      </dgm:t>
    </dgm:pt>
    <dgm:pt modelId="{1FED53A0-1779-4CA4-BBE4-2F8A8AED9F05}" type="parTrans" cxnId="{78D255AC-D761-4C45-8216-CA170D20852C}">
      <dgm:prSet/>
      <dgm:spPr/>
      <dgm:t>
        <a:bodyPr/>
        <a:lstStyle/>
        <a:p>
          <a:endParaRPr lang="es-CO"/>
        </a:p>
      </dgm:t>
    </dgm:pt>
    <dgm:pt modelId="{6468E269-6B5F-4123-97BE-6622B7B732C2}" type="sibTrans" cxnId="{78D255AC-D761-4C45-8216-CA170D20852C}">
      <dgm:prSet/>
      <dgm:spPr/>
      <dgm:t>
        <a:bodyPr/>
        <a:lstStyle/>
        <a:p>
          <a:endParaRPr lang="es-CO"/>
        </a:p>
      </dgm:t>
    </dgm:pt>
    <dgm:pt modelId="{F7A84192-7BA2-4A70-AFD1-D204CC981026}">
      <dgm:prSet phldrT="[Texto]"/>
      <dgm:spPr/>
      <dgm:t>
        <a:bodyPr/>
        <a:lstStyle/>
        <a:p>
          <a:r>
            <a:rPr lang="es-CO" dirty="0"/>
            <a:t>Limpieza de datos</a:t>
          </a:r>
        </a:p>
      </dgm:t>
    </dgm:pt>
    <dgm:pt modelId="{EBCFCC60-6AD0-4A7B-AFDB-0EB0080437F0}" type="parTrans" cxnId="{9EFE5D76-FF87-4F23-BEFE-407251EBEDA1}">
      <dgm:prSet/>
      <dgm:spPr/>
      <dgm:t>
        <a:bodyPr/>
        <a:lstStyle/>
        <a:p>
          <a:endParaRPr lang="es-CO"/>
        </a:p>
      </dgm:t>
    </dgm:pt>
    <dgm:pt modelId="{64624EA3-D0E4-4C90-BD28-B26120564A09}" type="sibTrans" cxnId="{9EFE5D76-FF87-4F23-BEFE-407251EBEDA1}">
      <dgm:prSet/>
      <dgm:spPr/>
      <dgm:t>
        <a:bodyPr/>
        <a:lstStyle/>
        <a:p>
          <a:endParaRPr lang="es-CO"/>
        </a:p>
      </dgm:t>
    </dgm:pt>
    <dgm:pt modelId="{EBDCC02B-97FA-4615-89DD-A06214A72700}">
      <dgm:prSet phldrT="[Texto]"/>
      <dgm:spPr/>
      <dgm:t>
        <a:bodyPr/>
        <a:lstStyle/>
        <a:p>
          <a:r>
            <a:rPr lang="es-CO" dirty="0"/>
            <a:t>Separación por departamentos</a:t>
          </a:r>
        </a:p>
      </dgm:t>
    </dgm:pt>
    <dgm:pt modelId="{172E0826-ABF0-4AF7-9314-AE190A4E5FF9}" type="parTrans" cxnId="{5E63BFD1-951D-4EAF-B7CF-7EA61A8C87DF}">
      <dgm:prSet/>
      <dgm:spPr/>
      <dgm:t>
        <a:bodyPr/>
        <a:lstStyle/>
        <a:p>
          <a:endParaRPr lang="es-CO"/>
        </a:p>
      </dgm:t>
    </dgm:pt>
    <dgm:pt modelId="{E1CCD28E-70DE-4A2F-B713-165D2D03BAC0}" type="sibTrans" cxnId="{5E63BFD1-951D-4EAF-B7CF-7EA61A8C87DF}">
      <dgm:prSet/>
      <dgm:spPr/>
      <dgm:t>
        <a:bodyPr/>
        <a:lstStyle/>
        <a:p>
          <a:endParaRPr lang="es-CO"/>
        </a:p>
      </dgm:t>
    </dgm:pt>
    <dgm:pt modelId="{52BA63B1-D200-460D-A484-6242653A219C}">
      <dgm:prSet/>
      <dgm:spPr/>
      <dgm:t>
        <a:bodyPr/>
        <a:lstStyle/>
        <a:p>
          <a:r>
            <a:rPr lang="es-CO" dirty="0"/>
            <a:t>Balanceo de datos</a:t>
          </a:r>
        </a:p>
      </dgm:t>
    </dgm:pt>
    <dgm:pt modelId="{12B75482-7F24-4347-BEFC-13BE02279AB0}" type="parTrans" cxnId="{D44DFA7A-DE25-465B-B157-68E774B5FFC9}">
      <dgm:prSet/>
      <dgm:spPr/>
      <dgm:t>
        <a:bodyPr/>
        <a:lstStyle/>
        <a:p>
          <a:endParaRPr lang="es-CO"/>
        </a:p>
      </dgm:t>
    </dgm:pt>
    <dgm:pt modelId="{7BA903C4-7348-497B-962D-B11C95949B83}" type="sibTrans" cxnId="{D44DFA7A-DE25-465B-B157-68E774B5FFC9}">
      <dgm:prSet/>
      <dgm:spPr/>
      <dgm:t>
        <a:bodyPr/>
        <a:lstStyle/>
        <a:p>
          <a:endParaRPr lang="es-CO"/>
        </a:p>
      </dgm:t>
    </dgm:pt>
    <dgm:pt modelId="{A7D108A5-91F3-414A-8326-98A3E0A9CDD9}">
      <dgm:prSet/>
      <dgm:spPr/>
      <dgm:t>
        <a:bodyPr/>
        <a:lstStyle/>
        <a:p>
          <a:r>
            <a:rPr lang="es-CO" dirty="0"/>
            <a:t>Validación cruzada</a:t>
          </a:r>
        </a:p>
      </dgm:t>
    </dgm:pt>
    <dgm:pt modelId="{06A4D478-24FF-444E-B948-883324AA22CC}" type="parTrans" cxnId="{0A06FFD9-5A34-4F0B-A4BC-2523864385A5}">
      <dgm:prSet/>
      <dgm:spPr/>
      <dgm:t>
        <a:bodyPr/>
        <a:lstStyle/>
        <a:p>
          <a:endParaRPr lang="es-CO"/>
        </a:p>
      </dgm:t>
    </dgm:pt>
    <dgm:pt modelId="{0A79A613-6746-43CF-AE4A-713B772E6ED5}" type="sibTrans" cxnId="{0A06FFD9-5A34-4F0B-A4BC-2523864385A5}">
      <dgm:prSet/>
      <dgm:spPr/>
      <dgm:t>
        <a:bodyPr/>
        <a:lstStyle/>
        <a:p>
          <a:endParaRPr lang="es-CO"/>
        </a:p>
      </dgm:t>
    </dgm:pt>
    <dgm:pt modelId="{6CA746FA-10D7-4585-992D-EA087A8DDED1}">
      <dgm:prSet/>
      <dgm:spPr/>
      <dgm:t>
        <a:bodyPr/>
        <a:lstStyle/>
        <a:p>
          <a:r>
            <a:rPr lang="es-CO" dirty="0"/>
            <a:t>Datos limpios</a:t>
          </a:r>
        </a:p>
      </dgm:t>
    </dgm:pt>
    <dgm:pt modelId="{84E3DA1E-4DAD-4167-B862-6843FBDED9B3}" type="parTrans" cxnId="{2041EE8F-8147-45A6-BA83-7D67B364902E}">
      <dgm:prSet/>
      <dgm:spPr/>
      <dgm:t>
        <a:bodyPr/>
        <a:lstStyle/>
        <a:p>
          <a:endParaRPr lang="es-CO"/>
        </a:p>
      </dgm:t>
    </dgm:pt>
    <dgm:pt modelId="{6DFBB8E8-CEE3-45DC-B57E-4E6EB96581E2}" type="sibTrans" cxnId="{2041EE8F-8147-45A6-BA83-7D67B364902E}">
      <dgm:prSet/>
      <dgm:spPr/>
      <dgm:t>
        <a:bodyPr/>
        <a:lstStyle/>
        <a:p>
          <a:endParaRPr lang="es-CO"/>
        </a:p>
      </dgm:t>
    </dgm:pt>
    <dgm:pt modelId="{7FE31965-9FE6-4FF2-BEAE-86D5838473CA}" type="pres">
      <dgm:prSet presAssocID="{86A74FAB-77BD-4E35-AD63-9A302D68423F}" presName="Name0" presStyleCnt="0">
        <dgm:presLayoutVars>
          <dgm:dir/>
          <dgm:animOne val="branch"/>
          <dgm:animLvl val="lvl"/>
        </dgm:presLayoutVars>
      </dgm:prSet>
      <dgm:spPr/>
    </dgm:pt>
    <dgm:pt modelId="{F677CE88-8CC3-4496-BC56-F954728768F0}" type="pres">
      <dgm:prSet presAssocID="{A44DFDD9-4028-4F38-9467-2E36D1C63A81}" presName="chaos" presStyleCnt="0"/>
      <dgm:spPr/>
    </dgm:pt>
    <dgm:pt modelId="{94F3B856-B0B4-431D-85DC-F2CB09BAFDF0}" type="pres">
      <dgm:prSet presAssocID="{A44DFDD9-4028-4F38-9467-2E36D1C63A81}" presName="parTx1" presStyleLbl="revTx" presStyleIdx="0" presStyleCnt="5"/>
      <dgm:spPr/>
    </dgm:pt>
    <dgm:pt modelId="{108CFB89-C052-4D13-A1BC-01AA35BD802C}" type="pres">
      <dgm:prSet presAssocID="{A44DFDD9-4028-4F38-9467-2E36D1C63A81}" presName="c1" presStyleLbl="node1" presStyleIdx="0" presStyleCnt="19"/>
      <dgm:spPr/>
    </dgm:pt>
    <dgm:pt modelId="{C66E6482-483F-44BA-A029-E07B32A67532}" type="pres">
      <dgm:prSet presAssocID="{A44DFDD9-4028-4F38-9467-2E36D1C63A81}" presName="c2" presStyleLbl="node1" presStyleIdx="1" presStyleCnt="19"/>
      <dgm:spPr/>
    </dgm:pt>
    <dgm:pt modelId="{A9C31D39-4D33-4458-8786-6017478DF58A}" type="pres">
      <dgm:prSet presAssocID="{A44DFDD9-4028-4F38-9467-2E36D1C63A81}" presName="c3" presStyleLbl="node1" presStyleIdx="2" presStyleCnt="19"/>
      <dgm:spPr/>
    </dgm:pt>
    <dgm:pt modelId="{9477986A-A1DD-43DD-9D8D-83B77D50FE33}" type="pres">
      <dgm:prSet presAssocID="{A44DFDD9-4028-4F38-9467-2E36D1C63A81}" presName="c4" presStyleLbl="node1" presStyleIdx="3" presStyleCnt="19"/>
      <dgm:spPr/>
    </dgm:pt>
    <dgm:pt modelId="{BD163C99-A38A-4E1C-84AF-3F489B57D020}" type="pres">
      <dgm:prSet presAssocID="{A44DFDD9-4028-4F38-9467-2E36D1C63A81}" presName="c5" presStyleLbl="node1" presStyleIdx="4" presStyleCnt="19"/>
      <dgm:spPr/>
    </dgm:pt>
    <dgm:pt modelId="{00C95780-BDBC-452A-BD19-1E1AF25A492F}" type="pres">
      <dgm:prSet presAssocID="{A44DFDD9-4028-4F38-9467-2E36D1C63A81}" presName="c6" presStyleLbl="node1" presStyleIdx="5" presStyleCnt="19"/>
      <dgm:spPr/>
    </dgm:pt>
    <dgm:pt modelId="{43EDDA2E-F05F-4E25-AA12-7FF43F5DE9FE}" type="pres">
      <dgm:prSet presAssocID="{A44DFDD9-4028-4F38-9467-2E36D1C63A81}" presName="c7" presStyleLbl="node1" presStyleIdx="6" presStyleCnt="19"/>
      <dgm:spPr/>
    </dgm:pt>
    <dgm:pt modelId="{59558990-52E2-4914-9E7D-1540A6003DA1}" type="pres">
      <dgm:prSet presAssocID="{A44DFDD9-4028-4F38-9467-2E36D1C63A81}" presName="c8" presStyleLbl="node1" presStyleIdx="7" presStyleCnt="19"/>
      <dgm:spPr/>
    </dgm:pt>
    <dgm:pt modelId="{7969DB7C-6361-4AE2-9D0B-9332EE7DE2A4}" type="pres">
      <dgm:prSet presAssocID="{A44DFDD9-4028-4F38-9467-2E36D1C63A81}" presName="c9" presStyleLbl="node1" presStyleIdx="8" presStyleCnt="19"/>
      <dgm:spPr/>
    </dgm:pt>
    <dgm:pt modelId="{24BC7B33-D364-47EA-862A-8C31A649DA80}" type="pres">
      <dgm:prSet presAssocID="{A44DFDD9-4028-4F38-9467-2E36D1C63A81}" presName="c10" presStyleLbl="node1" presStyleIdx="9" presStyleCnt="19"/>
      <dgm:spPr/>
    </dgm:pt>
    <dgm:pt modelId="{C89EAD56-35FD-421B-BF16-B0BF05B15EF0}" type="pres">
      <dgm:prSet presAssocID="{A44DFDD9-4028-4F38-9467-2E36D1C63A81}" presName="c11" presStyleLbl="node1" presStyleIdx="10" presStyleCnt="19"/>
      <dgm:spPr/>
    </dgm:pt>
    <dgm:pt modelId="{37494600-02A4-4F17-B8DE-3A767DA84775}" type="pres">
      <dgm:prSet presAssocID="{A44DFDD9-4028-4F38-9467-2E36D1C63A81}" presName="c12" presStyleLbl="node1" presStyleIdx="11" presStyleCnt="19"/>
      <dgm:spPr/>
    </dgm:pt>
    <dgm:pt modelId="{77ED07E9-41E8-4B34-8ED1-60CCB24F7189}" type="pres">
      <dgm:prSet presAssocID="{A44DFDD9-4028-4F38-9467-2E36D1C63A81}" presName="c13" presStyleLbl="node1" presStyleIdx="12" presStyleCnt="19"/>
      <dgm:spPr/>
    </dgm:pt>
    <dgm:pt modelId="{88D5EBF2-05D4-4C06-B285-397932AD4546}" type="pres">
      <dgm:prSet presAssocID="{A44DFDD9-4028-4F38-9467-2E36D1C63A81}" presName="c14" presStyleLbl="node1" presStyleIdx="13" presStyleCnt="19"/>
      <dgm:spPr/>
    </dgm:pt>
    <dgm:pt modelId="{A0EC8FCD-7EB4-482D-9DAE-AB541E34CB2A}" type="pres">
      <dgm:prSet presAssocID="{A44DFDD9-4028-4F38-9467-2E36D1C63A81}" presName="c15" presStyleLbl="node1" presStyleIdx="14" presStyleCnt="19"/>
      <dgm:spPr/>
    </dgm:pt>
    <dgm:pt modelId="{DA3A2A66-B499-4533-A856-535995CF654F}" type="pres">
      <dgm:prSet presAssocID="{A44DFDD9-4028-4F38-9467-2E36D1C63A81}" presName="c16" presStyleLbl="node1" presStyleIdx="15" presStyleCnt="19"/>
      <dgm:spPr/>
    </dgm:pt>
    <dgm:pt modelId="{87C50908-99F4-4882-827D-2E3CF71D8F04}" type="pres">
      <dgm:prSet presAssocID="{A44DFDD9-4028-4F38-9467-2E36D1C63A81}" presName="c17" presStyleLbl="node1" presStyleIdx="16" presStyleCnt="19"/>
      <dgm:spPr/>
    </dgm:pt>
    <dgm:pt modelId="{778EA466-71A1-4E37-971A-EC8542FA2F43}" type="pres">
      <dgm:prSet presAssocID="{A44DFDD9-4028-4F38-9467-2E36D1C63A81}" presName="c18" presStyleLbl="node1" presStyleIdx="17" presStyleCnt="19"/>
      <dgm:spPr/>
    </dgm:pt>
    <dgm:pt modelId="{1689ABC5-C649-4CCE-BF90-5CC0462DD0E3}" type="pres">
      <dgm:prSet presAssocID="{6468E269-6B5F-4123-97BE-6622B7B732C2}" presName="chevronComposite1" presStyleCnt="0"/>
      <dgm:spPr/>
    </dgm:pt>
    <dgm:pt modelId="{037A5C9D-C876-4B4E-96A3-635729F7403C}" type="pres">
      <dgm:prSet presAssocID="{6468E269-6B5F-4123-97BE-6622B7B732C2}" presName="chevron1" presStyleLbl="sibTrans2D1" presStyleIdx="0" presStyleCnt="5"/>
      <dgm:spPr/>
    </dgm:pt>
    <dgm:pt modelId="{708A3522-4827-46BA-BE6E-3CBAD223EBD7}" type="pres">
      <dgm:prSet presAssocID="{6468E269-6B5F-4123-97BE-6622B7B732C2}" presName="spChevron1" presStyleCnt="0"/>
      <dgm:spPr/>
    </dgm:pt>
    <dgm:pt modelId="{05541F18-5512-48C3-BAE1-114DA2ECFBB0}" type="pres">
      <dgm:prSet presAssocID="{F7A84192-7BA2-4A70-AFD1-D204CC981026}" presName="middle" presStyleCnt="0"/>
      <dgm:spPr/>
    </dgm:pt>
    <dgm:pt modelId="{54F152D2-D6B2-49D8-A9D9-0292F59EE659}" type="pres">
      <dgm:prSet presAssocID="{F7A84192-7BA2-4A70-AFD1-D204CC981026}" presName="parTxMid" presStyleLbl="revTx" presStyleIdx="1" presStyleCnt="5"/>
      <dgm:spPr/>
    </dgm:pt>
    <dgm:pt modelId="{695859D1-CF22-49CD-9B43-060F29276D78}" type="pres">
      <dgm:prSet presAssocID="{F7A84192-7BA2-4A70-AFD1-D204CC981026}" presName="spMid" presStyleCnt="0"/>
      <dgm:spPr/>
    </dgm:pt>
    <dgm:pt modelId="{FFD48FD1-FFFB-4430-8658-61066BD4B9AB}" type="pres">
      <dgm:prSet presAssocID="{64624EA3-D0E4-4C90-BD28-B26120564A09}" presName="chevronComposite1" presStyleCnt="0"/>
      <dgm:spPr/>
    </dgm:pt>
    <dgm:pt modelId="{D4DAC69B-828D-4862-9861-9CFD03DCAF22}" type="pres">
      <dgm:prSet presAssocID="{64624EA3-D0E4-4C90-BD28-B26120564A09}" presName="chevron1" presStyleLbl="sibTrans2D1" presStyleIdx="1" presStyleCnt="5"/>
      <dgm:spPr/>
    </dgm:pt>
    <dgm:pt modelId="{5EAE21A0-7187-4A5D-8BC5-E4DE04756BF7}" type="pres">
      <dgm:prSet presAssocID="{64624EA3-D0E4-4C90-BD28-B26120564A09}" presName="spChevron1" presStyleCnt="0"/>
      <dgm:spPr/>
    </dgm:pt>
    <dgm:pt modelId="{83ABBE58-3AE6-494C-8E02-1D44EF453164}" type="pres">
      <dgm:prSet presAssocID="{EBDCC02B-97FA-4615-89DD-A06214A72700}" presName="middle" presStyleCnt="0"/>
      <dgm:spPr/>
    </dgm:pt>
    <dgm:pt modelId="{FBABF2C2-B227-44F8-8351-288FC684C6DF}" type="pres">
      <dgm:prSet presAssocID="{EBDCC02B-97FA-4615-89DD-A06214A72700}" presName="parTxMid" presStyleLbl="revTx" presStyleIdx="2" presStyleCnt="5"/>
      <dgm:spPr/>
    </dgm:pt>
    <dgm:pt modelId="{09BDD813-E337-48D2-9470-4FA3276D996D}" type="pres">
      <dgm:prSet presAssocID="{EBDCC02B-97FA-4615-89DD-A06214A72700}" presName="spMid" presStyleCnt="0"/>
      <dgm:spPr/>
    </dgm:pt>
    <dgm:pt modelId="{12051107-3512-4C98-A282-9A31F007E545}" type="pres">
      <dgm:prSet presAssocID="{E1CCD28E-70DE-4A2F-B713-165D2D03BAC0}" presName="chevronComposite1" presStyleCnt="0"/>
      <dgm:spPr/>
    </dgm:pt>
    <dgm:pt modelId="{82B92587-117F-41AC-AB71-6233B44504B4}" type="pres">
      <dgm:prSet presAssocID="{E1CCD28E-70DE-4A2F-B713-165D2D03BAC0}" presName="chevron1" presStyleLbl="sibTrans2D1" presStyleIdx="2" presStyleCnt="5"/>
      <dgm:spPr/>
    </dgm:pt>
    <dgm:pt modelId="{3F6EE596-4134-47AE-8523-944E4D118E69}" type="pres">
      <dgm:prSet presAssocID="{E1CCD28E-70DE-4A2F-B713-165D2D03BAC0}" presName="spChevron1" presStyleCnt="0"/>
      <dgm:spPr/>
    </dgm:pt>
    <dgm:pt modelId="{0A8F1CF4-65A0-4EBF-9909-FD90C490CE6F}" type="pres">
      <dgm:prSet presAssocID="{52BA63B1-D200-460D-A484-6242653A219C}" presName="middle" presStyleCnt="0"/>
      <dgm:spPr/>
    </dgm:pt>
    <dgm:pt modelId="{697695FE-2363-4551-B170-9207DE9BBED8}" type="pres">
      <dgm:prSet presAssocID="{52BA63B1-D200-460D-A484-6242653A219C}" presName="parTxMid" presStyleLbl="revTx" presStyleIdx="3" presStyleCnt="5"/>
      <dgm:spPr/>
    </dgm:pt>
    <dgm:pt modelId="{7AF19685-8944-4A5A-A2E1-0201A3FF885C}" type="pres">
      <dgm:prSet presAssocID="{52BA63B1-D200-460D-A484-6242653A219C}" presName="spMid" presStyleCnt="0"/>
      <dgm:spPr/>
    </dgm:pt>
    <dgm:pt modelId="{287C9872-F153-42A7-869F-A12C974C1E06}" type="pres">
      <dgm:prSet presAssocID="{7BA903C4-7348-497B-962D-B11C95949B83}" presName="chevronComposite1" presStyleCnt="0"/>
      <dgm:spPr/>
    </dgm:pt>
    <dgm:pt modelId="{F9D59A7E-52CD-4CFF-90B5-BA92DBC011F5}" type="pres">
      <dgm:prSet presAssocID="{7BA903C4-7348-497B-962D-B11C95949B83}" presName="chevron1" presStyleLbl="sibTrans2D1" presStyleIdx="3" presStyleCnt="5"/>
      <dgm:spPr/>
    </dgm:pt>
    <dgm:pt modelId="{6D100B5A-701A-4E99-BA92-169FF80CF4E3}" type="pres">
      <dgm:prSet presAssocID="{7BA903C4-7348-497B-962D-B11C95949B83}" presName="spChevron1" presStyleCnt="0"/>
      <dgm:spPr/>
    </dgm:pt>
    <dgm:pt modelId="{B61EE42D-B2B3-4BE0-A1A8-899C7134DA41}" type="pres">
      <dgm:prSet presAssocID="{A7D108A5-91F3-414A-8326-98A3E0A9CDD9}" presName="middle" presStyleCnt="0"/>
      <dgm:spPr/>
    </dgm:pt>
    <dgm:pt modelId="{24E0DB20-9F76-4529-BA29-BFD01BF88A5F}" type="pres">
      <dgm:prSet presAssocID="{A7D108A5-91F3-414A-8326-98A3E0A9CDD9}" presName="parTxMid" presStyleLbl="revTx" presStyleIdx="4" presStyleCnt="5"/>
      <dgm:spPr/>
    </dgm:pt>
    <dgm:pt modelId="{DBD22A57-A838-49CC-B766-3E787AF66D82}" type="pres">
      <dgm:prSet presAssocID="{A7D108A5-91F3-414A-8326-98A3E0A9CDD9}" presName="spMid" presStyleCnt="0"/>
      <dgm:spPr/>
    </dgm:pt>
    <dgm:pt modelId="{EAF10235-F9EB-4196-85DA-F42BF54E3B3B}" type="pres">
      <dgm:prSet presAssocID="{0A79A613-6746-43CF-AE4A-713B772E6ED5}" presName="chevronComposite1" presStyleCnt="0"/>
      <dgm:spPr/>
    </dgm:pt>
    <dgm:pt modelId="{E5946A15-A3EF-44CF-9895-3520F0E8810A}" type="pres">
      <dgm:prSet presAssocID="{0A79A613-6746-43CF-AE4A-713B772E6ED5}" presName="chevron1" presStyleLbl="sibTrans2D1" presStyleIdx="4" presStyleCnt="5"/>
      <dgm:spPr/>
    </dgm:pt>
    <dgm:pt modelId="{59D0F1BA-A3AD-4371-A835-944014BCD981}" type="pres">
      <dgm:prSet presAssocID="{0A79A613-6746-43CF-AE4A-713B772E6ED5}" presName="spChevron1" presStyleCnt="0"/>
      <dgm:spPr/>
    </dgm:pt>
    <dgm:pt modelId="{0B22A76B-E337-4B37-86EF-528196899D2D}" type="pres">
      <dgm:prSet presAssocID="{6CA746FA-10D7-4585-992D-EA087A8DDED1}" presName="last" presStyleCnt="0"/>
      <dgm:spPr/>
    </dgm:pt>
    <dgm:pt modelId="{C5076CC7-A1C1-406E-A88C-494F026D468C}" type="pres">
      <dgm:prSet presAssocID="{6CA746FA-10D7-4585-992D-EA087A8DDED1}" presName="circleTx" presStyleLbl="node1" presStyleIdx="18" presStyleCnt="19" custScaleX="137929" custScaleY="137929"/>
      <dgm:spPr/>
    </dgm:pt>
    <dgm:pt modelId="{0C0A9870-3A4E-4465-AAD9-0E70BC49314F}" type="pres">
      <dgm:prSet presAssocID="{6CA746FA-10D7-4585-992D-EA087A8DDED1}" presName="spN" presStyleCnt="0"/>
      <dgm:spPr/>
    </dgm:pt>
  </dgm:ptLst>
  <dgm:cxnLst>
    <dgm:cxn modelId="{FFDE7305-58BC-4E3F-B447-C52657A81065}" type="presOf" srcId="{EBDCC02B-97FA-4615-89DD-A06214A72700}" destId="{FBABF2C2-B227-44F8-8351-288FC684C6DF}" srcOrd="0" destOrd="0" presId="urn:microsoft.com/office/officeart/2009/3/layout/RandomtoResultProcess"/>
    <dgm:cxn modelId="{30F5EF1E-FE1B-400B-A55F-7C5D8B799197}" type="presOf" srcId="{52BA63B1-D200-460D-A484-6242653A219C}" destId="{697695FE-2363-4551-B170-9207DE9BBED8}" srcOrd="0" destOrd="0" presId="urn:microsoft.com/office/officeart/2009/3/layout/RandomtoResultProcess"/>
    <dgm:cxn modelId="{FD133F23-3D03-4745-A644-7F64BEE136AA}" type="presOf" srcId="{A44DFDD9-4028-4F38-9467-2E36D1C63A81}" destId="{94F3B856-B0B4-431D-85DC-F2CB09BAFDF0}" srcOrd="0" destOrd="0" presId="urn:microsoft.com/office/officeart/2009/3/layout/RandomtoResultProcess"/>
    <dgm:cxn modelId="{C887E235-FF4F-4C2E-8F94-A00289A5A608}" type="presOf" srcId="{F7A84192-7BA2-4A70-AFD1-D204CC981026}" destId="{54F152D2-D6B2-49D8-A9D9-0292F59EE659}" srcOrd="0" destOrd="0" presId="urn:microsoft.com/office/officeart/2009/3/layout/RandomtoResultProcess"/>
    <dgm:cxn modelId="{107CA863-2F73-4BE0-A5D6-61965D815035}" type="presOf" srcId="{6CA746FA-10D7-4585-992D-EA087A8DDED1}" destId="{C5076CC7-A1C1-406E-A88C-494F026D468C}" srcOrd="0" destOrd="0" presId="urn:microsoft.com/office/officeart/2009/3/layout/RandomtoResultProcess"/>
    <dgm:cxn modelId="{9EFE5D76-FF87-4F23-BEFE-407251EBEDA1}" srcId="{86A74FAB-77BD-4E35-AD63-9A302D68423F}" destId="{F7A84192-7BA2-4A70-AFD1-D204CC981026}" srcOrd="1" destOrd="0" parTransId="{EBCFCC60-6AD0-4A7B-AFDB-0EB0080437F0}" sibTransId="{64624EA3-D0E4-4C90-BD28-B26120564A09}"/>
    <dgm:cxn modelId="{D44DFA7A-DE25-465B-B157-68E774B5FFC9}" srcId="{86A74FAB-77BD-4E35-AD63-9A302D68423F}" destId="{52BA63B1-D200-460D-A484-6242653A219C}" srcOrd="3" destOrd="0" parTransId="{12B75482-7F24-4347-BEFC-13BE02279AB0}" sibTransId="{7BA903C4-7348-497B-962D-B11C95949B83}"/>
    <dgm:cxn modelId="{2041EE8F-8147-45A6-BA83-7D67B364902E}" srcId="{86A74FAB-77BD-4E35-AD63-9A302D68423F}" destId="{6CA746FA-10D7-4585-992D-EA087A8DDED1}" srcOrd="5" destOrd="0" parTransId="{84E3DA1E-4DAD-4167-B862-6843FBDED9B3}" sibTransId="{6DFBB8E8-CEE3-45DC-B57E-4E6EB96581E2}"/>
    <dgm:cxn modelId="{FF7C8DA8-57EC-4446-A73D-40546DB4A9AF}" type="presOf" srcId="{A7D108A5-91F3-414A-8326-98A3E0A9CDD9}" destId="{24E0DB20-9F76-4529-BA29-BFD01BF88A5F}" srcOrd="0" destOrd="0" presId="urn:microsoft.com/office/officeart/2009/3/layout/RandomtoResultProcess"/>
    <dgm:cxn modelId="{78D255AC-D761-4C45-8216-CA170D20852C}" srcId="{86A74FAB-77BD-4E35-AD63-9A302D68423F}" destId="{A44DFDD9-4028-4F38-9467-2E36D1C63A81}" srcOrd="0" destOrd="0" parTransId="{1FED53A0-1779-4CA4-BBE4-2F8A8AED9F05}" sibTransId="{6468E269-6B5F-4123-97BE-6622B7B732C2}"/>
    <dgm:cxn modelId="{7A4A67CC-AD8A-4648-9592-E678B7916E15}" type="presOf" srcId="{86A74FAB-77BD-4E35-AD63-9A302D68423F}" destId="{7FE31965-9FE6-4FF2-BEAE-86D5838473CA}" srcOrd="0" destOrd="0" presId="urn:microsoft.com/office/officeart/2009/3/layout/RandomtoResultProcess"/>
    <dgm:cxn modelId="{5E63BFD1-951D-4EAF-B7CF-7EA61A8C87DF}" srcId="{86A74FAB-77BD-4E35-AD63-9A302D68423F}" destId="{EBDCC02B-97FA-4615-89DD-A06214A72700}" srcOrd="2" destOrd="0" parTransId="{172E0826-ABF0-4AF7-9314-AE190A4E5FF9}" sibTransId="{E1CCD28E-70DE-4A2F-B713-165D2D03BAC0}"/>
    <dgm:cxn modelId="{0A06FFD9-5A34-4F0B-A4BC-2523864385A5}" srcId="{86A74FAB-77BD-4E35-AD63-9A302D68423F}" destId="{A7D108A5-91F3-414A-8326-98A3E0A9CDD9}" srcOrd="4" destOrd="0" parTransId="{06A4D478-24FF-444E-B948-883324AA22CC}" sibTransId="{0A79A613-6746-43CF-AE4A-713B772E6ED5}"/>
    <dgm:cxn modelId="{12CD9971-6E45-4F45-870E-48549E9E057E}" type="presParOf" srcId="{7FE31965-9FE6-4FF2-BEAE-86D5838473CA}" destId="{F677CE88-8CC3-4496-BC56-F954728768F0}" srcOrd="0" destOrd="0" presId="urn:microsoft.com/office/officeart/2009/3/layout/RandomtoResultProcess"/>
    <dgm:cxn modelId="{C3A91B27-B7CF-4F78-BAF1-1D717B83E75B}" type="presParOf" srcId="{F677CE88-8CC3-4496-BC56-F954728768F0}" destId="{94F3B856-B0B4-431D-85DC-F2CB09BAFDF0}" srcOrd="0" destOrd="0" presId="urn:microsoft.com/office/officeart/2009/3/layout/RandomtoResultProcess"/>
    <dgm:cxn modelId="{E71BC797-10CA-474C-BD70-0A17056A005F}" type="presParOf" srcId="{F677CE88-8CC3-4496-BC56-F954728768F0}" destId="{108CFB89-C052-4D13-A1BC-01AA35BD802C}" srcOrd="1" destOrd="0" presId="urn:microsoft.com/office/officeart/2009/3/layout/RandomtoResultProcess"/>
    <dgm:cxn modelId="{E4761288-20ED-49AD-A78A-079A390170BB}" type="presParOf" srcId="{F677CE88-8CC3-4496-BC56-F954728768F0}" destId="{C66E6482-483F-44BA-A029-E07B32A67532}" srcOrd="2" destOrd="0" presId="urn:microsoft.com/office/officeart/2009/3/layout/RandomtoResultProcess"/>
    <dgm:cxn modelId="{DA74C4BE-4894-4618-8C4F-A346CB533682}" type="presParOf" srcId="{F677CE88-8CC3-4496-BC56-F954728768F0}" destId="{A9C31D39-4D33-4458-8786-6017478DF58A}" srcOrd="3" destOrd="0" presId="urn:microsoft.com/office/officeart/2009/3/layout/RandomtoResultProcess"/>
    <dgm:cxn modelId="{0A27C805-C71C-49F1-B8EB-CD92EE804B55}" type="presParOf" srcId="{F677CE88-8CC3-4496-BC56-F954728768F0}" destId="{9477986A-A1DD-43DD-9D8D-83B77D50FE33}" srcOrd="4" destOrd="0" presId="urn:microsoft.com/office/officeart/2009/3/layout/RandomtoResultProcess"/>
    <dgm:cxn modelId="{9176F553-CE48-4A04-96CB-685EC16B2541}" type="presParOf" srcId="{F677CE88-8CC3-4496-BC56-F954728768F0}" destId="{BD163C99-A38A-4E1C-84AF-3F489B57D020}" srcOrd="5" destOrd="0" presId="urn:microsoft.com/office/officeart/2009/3/layout/RandomtoResultProcess"/>
    <dgm:cxn modelId="{459A2FEC-736B-4CE5-9D7F-349EFACBDDF9}" type="presParOf" srcId="{F677CE88-8CC3-4496-BC56-F954728768F0}" destId="{00C95780-BDBC-452A-BD19-1E1AF25A492F}" srcOrd="6" destOrd="0" presId="urn:microsoft.com/office/officeart/2009/3/layout/RandomtoResultProcess"/>
    <dgm:cxn modelId="{DF18089C-E3C4-456B-9629-103F9EF57540}" type="presParOf" srcId="{F677CE88-8CC3-4496-BC56-F954728768F0}" destId="{43EDDA2E-F05F-4E25-AA12-7FF43F5DE9FE}" srcOrd="7" destOrd="0" presId="urn:microsoft.com/office/officeart/2009/3/layout/RandomtoResultProcess"/>
    <dgm:cxn modelId="{55E98D13-7202-42A8-A2D7-1FB8014BB743}" type="presParOf" srcId="{F677CE88-8CC3-4496-BC56-F954728768F0}" destId="{59558990-52E2-4914-9E7D-1540A6003DA1}" srcOrd="8" destOrd="0" presId="urn:microsoft.com/office/officeart/2009/3/layout/RandomtoResultProcess"/>
    <dgm:cxn modelId="{29667782-7D03-49B0-8CBB-ED1B6589ACC5}" type="presParOf" srcId="{F677CE88-8CC3-4496-BC56-F954728768F0}" destId="{7969DB7C-6361-4AE2-9D0B-9332EE7DE2A4}" srcOrd="9" destOrd="0" presId="urn:microsoft.com/office/officeart/2009/3/layout/RandomtoResultProcess"/>
    <dgm:cxn modelId="{D85F77D3-E828-421C-93A3-8D47AE453C4E}" type="presParOf" srcId="{F677CE88-8CC3-4496-BC56-F954728768F0}" destId="{24BC7B33-D364-47EA-862A-8C31A649DA80}" srcOrd="10" destOrd="0" presId="urn:microsoft.com/office/officeart/2009/3/layout/RandomtoResultProcess"/>
    <dgm:cxn modelId="{AC9EC0A7-DF63-4AD9-8C0A-24EFB2A1AEBA}" type="presParOf" srcId="{F677CE88-8CC3-4496-BC56-F954728768F0}" destId="{C89EAD56-35FD-421B-BF16-B0BF05B15EF0}" srcOrd="11" destOrd="0" presId="urn:microsoft.com/office/officeart/2009/3/layout/RandomtoResultProcess"/>
    <dgm:cxn modelId="{775DB436-42E5-4A26-9065-4564FE88C73B}" type="presParOf" srcId="{F677CE88-8CC3-4496-BC56-F954728768F0}" destId="{37494600-02A4-4F17-B8DE-3A767DA84775}" srcOrd="12" destOrd="0" presId="urn:microsoft.com/office/officeart/2009/3/layout/RandomtoResultProcess"/>
    <dgm:cxn modelId="{EA039803-F683-4BB4-8F60-E21F8904D602}" type="presParOf" srcId="{F677CE88-8CC3-4496-BC56-F954728768F0}" destId="{77ED07E9-41E8-4B34-8ED1-60CCB24F7189}" srcOrd="13" destOrd="0" presId="urn:microsoft.com/office/officeart/2009/3/layout/RandomtoResultProcess"/>
    <dgm:cxn modelId="{06A40488-A1BE-43D7-9FD4-CE11ED8F3821}" type="presParOf" srcId="{F677CE88-8CC3-4496-BC56-F954728768F0}" destId="{88D5EBF2-05D4-4C06-B285-397932AD4546}" srcOrd="14" destOrd="0" presId="urn:microsoft.com/office/officeart/2009/3/layout/RandomtoResultProcess"/>
    <dgm:cxn modelId="{55358BCA-11DA-4B2B-8ED4-10F5F5289A6D}" type="presParOf" srcId="{F677CE88-8CC3-4496-BC56-F954728768F0}" destId="{A0EC8FCD-7EB4-482D-9DAE-AB541E34CB2A}" srcOrd="15" destOrd="0" presId="urn:microsoft.com/office/officeart/2009/3/layout/RandomtoResultProcess"/>
    <dgm:cxn modelId="{2BC1CAFC-06D8-414F-8D92-B332F0B39511}" type="presParOf" srcId="{F677CE88-8CC3-4496-BC56-F954728768F0}" destId="{DA3A2A66-B499-4533-A856-535995CF654F}" srcOrd="16" destOrd="0" presId="urn:microsoft.com/office/officeart/2009/3/layout/RandomtoResultProcess"/>
    <dgm:cxn modelId="{F523AEA2-209C-495D-B855-6057B2AC4BBB}" type="presParOf" srcId="{F677CE88-8CC3-4496-BC56-F954728768F0}" destId="{87C50908-99F4-4882-827D-2E3CF71D8F04}" srcOrd="17" destOrd="0" presId="urn:microsoft.com/office/officeart/2009/3/layout/RandomtoResultProcess"/>
    <dgm:cxn modelId="{32B9782B-CE39-4305-9828-963974A89102}" type="presParOf" srcId="{F677CE88-8CC3-4496-BC56-F954728768F0}" destId="{778EA466-71A1-4E37-971A-EC8542FA2F43}" srcOrd="18" destOrd="0" presId="urn:microsoft.com/office/officeart/2009/3/layout/RandomtoResultProcess"/>
    <dgm:cxn modelId="{FAB2AA4A-B469-46D8-985A-66639EF83E86}" type="presParOf" srcId="{7FE31965-9FE6-4FF2-BEAE-86D5838473CA}" destId="{1689ABC5-C649-4CCE-BF90-5CC0462DD0E3}" srcOrd="1" destOrd="0" presId="urn:microsoft.com/office/officeart/2009/3/layout/RandomtoResultProcess"/>
    <dgm:cxn modelId="{207128D5-A70A-4809-A3B7-16D304DF1977}" type="presParOf" srcId="{1689ABC5-C649-4CCE-BF90-5CC0462DD0E3}" destId="{037A5C9D-C876-4B4E-96A3-635729F7403C}" srcOrd="0" destOrd="0" presId="urn:microsoft.com/office/officeart/2009/3/layout/RandomtoResultProcess"/>
    <dgm:cxn modelId="{CF9B4241-4ACE-4917-9E55-2BAD38DDA47E}" type="presParOf" srcId="{1689ABC5-C649-4CCE-BF90-5CC0462DD0E3}" destId="{708A3522-4827-46BA-BE6E-3CBAD223EBD7}" srcOrd="1" destOrd="0" presId="urn:microsoft.com/office/officeart/2009/3/layout/RandomtoResultProcess"/>
    <dgm:cxn modelId="{66D57B4E-74C1-471E-831B-555E73FBCE69}" type="presParOf" srcId="{7FE31965-9FE6-4FF2-BEAE-86D5838473CA}" destId="{05541F18-5512-48C3-BAE1-114DA2ECFBB0}" srcOrd="2" destOrd="0" presId="urn:microsoft.com/office/officeart/2009/3/layout/RandomtoResultProcess"/>
    <dgm:cxn modelId="{898E2D89-0BE0-42C4-9A30-C9DA7E0030A2}" type="presParOf" srcId="{05541F18-5512-48C3-BAE1-114DA2ECFBB0}" destId="{54F152D2-D6B2-49D8-A9D9-0292F59EE659}" srcOrd="0" destOrd="0" presId="urn:microsoft.com/office/officeart/2009/3/layout/RandomtoResultProcess"/>
    <dgm:cxn modelId="{6C500AF0-3A3E-430B-8E83-64D7F36B96B3}" type="presParOf" srcId="{05541F18-5512-48C3-BAE1-114DA2ECFBB0}" destId="{695859D1-CF22-49CD-9B43-060F29276D78}" srcOrd="1" destOrd="0" presId="urn:microsoft.com/office/officeart/2009/3/layout/RandomtoResultProcess"/>
    <dgm:cxn modelId="{4758F6CD-D407-4609-8A21-60373903D57C}" type="presParOf" srcId="{7FE31965-9FE6-4FF2-BEAE-86D5838473CA}" destId="{FFD48FD1-FFFB-4430-8658-61066BD4B9AB}" srcOrd="3" destOrd="0" presId="urn:microsoft.com/office/officeart/2009/3/layout/RandomtoResultProcess"/>
    <dgm:cxn modelId="{AF083938-5A45-490D-A1CC-479D5A5C025B}" type="presParOf" srcId="{FFD48FD1-FFFB-4430-8658-61066BD4B9AB}" destId="{D4DAC69B-828D-4862-9861-9CFD03DCAF22}" srcOrd="0" destOrd="0" presId="urn:microsoft.com/office/officeart/2009/3/layout/RandomtoResultProcess"/>
    <dgm:cxn modelId="{B2F77FF4-E288-4E9E-8F1D-53C79316CB98}" type="presParOf" srcId="{FFD48FD1-FFFB-4430-8658-61066BD4B9AB}" destId="{5EAE21A0-7187-4A5D-8BC5-E4DE04756BF7}" srcOrd="1" destOrd="0" presId="urn:microsoft.com/office/officeart/2009/3/layout/RandomtoResultProcess"/>
    <dgm:cxn modelId="{4113A50A-0EC7-4903-9035-580556A9D457}" type="presParOf" srcId="{7FE31965-9FE6-4FF2-BEAE-86D5838473CA}" destId="{83ABBE58-3AE6-494C-8E02-1D44EF453164}" srcOrd="4" destOrd="0" presId="urn:microsoft.com/office/officeart/2009/3/layout/RandomtoResultProcess"/>
    <dgm:cxn modelId="{95DB8D37-0CCD-47D2-BD8B-40BDE47FFC2B}" type="presParOf" srcId="{83ABBE58-3AE6-494C-8E02-1D44EF453164}" destId="{FBABF2C2-B227-44F8-8351-288FC684C6DF}" srcOrd="0" destOrd="0" presId="urn:microsoft.com/office/officeart/2009/3/layout/RandomtoResultProcess"/>
    <dgm:cxn modelId="{4C67F71F-59A9-4F49-B7A8-32E05F7FC25F}" type="presParOf" srcId="{83ABBE58-3AE6-494C-8E02-1D44EF453164}" destId="{09BDD813-E337-48D2-9470-4FA3276D996D}" srcOrd="1" destOrd="0" presId="urn:microsoft.com/office/officeart/2009/3/layout/RandomtoResultProcess"/>
    <dgm:cxn modelId="{3FC8D8B5-0F64-4A07-8E2E-A4B98D0FD64B}" type="presParOf" srcId="{7FE31965-9FE6-4FF2-BEAE-86D5838473CA}" destId="{12051107-3512-4C98-A282-9A31F007E545}" srcOrd="5" destOrd="0" presId="urn:microsoft.com/office/officeart/2009/3/layout/RandomtoResultProcess"/>
    <dgm:cxn modelId="{C38DA79D-A5C6-4F99-ABDA-993F01C7B8CF}" type="presParOf" srcId="{12051107-3512-4C98-A282-9A31F007E545}" destId="{82B92587-117F-41AC-AB71-6233B44504B4}" srcOrd="0" destOrd="0" presId="urn:microsoft.com/office/officeart/2009/3/layout/RandomtoResultProcess"/>
    <dgm:cxn modelId="{CF5B394A-B75F-4754-A02A-5CB0FDFFB0FA}" type="presParOf" srcId="{12051107-3512-4C98-A282-9A31F007E545}" destId="{3F6EE596-4134-47AE-8523-944E4D118E69}" srcOrd="1" destOrd="0" presId="urn:microsoft.com/office/officeart/2009/3/layout/RandomtoResultProcess"/>
    <dgm:cxn modelId="{3592401C-4298-4D09-B3A6-D2E2826B556E}" type="presParOf" srcId="{7FE31965-9FE6-4FF2-BEAE-86D5838473CA}" destId="{0A8F1CF4-65A0-4EBF-9909-FD90C490CE6F}" srcOrd="6" destOrd="0" presId="urn:microsoft.com/office/officeart/2009/3/layout/RandomtoResultProcess"/>
    <dgm:cxn modelId="{D6414A01-4E3C-4C6A-8D95-3A0ADAB20791}" type="presParOf" srcId="{0A8F1CF4-65A0-4EBF-9909-FD90C490CE6F}" destId="{697695FE-2363-4551-B170-9207DE9BBED8}" srcOrd="0" destOrd="0" presId="urn:microsoft.com/office/officeart/2009/3/layout/RandomtoResultProcess"/>
    <dgm:cxn modelId="{AE003091-6FC7-41DE-A47C-1559188CCA47}" type="presParOf" srcId="{0A8F1CF4-65A0-4EBF-9909-FD90C490CE6F}" destId="{7AF19685-8944-4A5A-A2E1-0201A3FF885C}" srcOrd="1" destOrd="0" presId="urn:microsoft.com/office/officeart/2009/3/layout/RandomtoResultProcess"/>
    <dgm:cxn modelId="{7B6B5CCC-B432-4EE3-95B2-FD2025E9EF62}" type="presParOf" srcId="{7FE31965-9FE6-4FF2-BEAE-86D5838473CA}" destId="{287C9872-F153-42A7-869F-A12C974C1E06}" srcOrd="7" destOrd="0" presId="urn:microsoft.com/office/officeart/2009/3/layout/RandomtoResultProcess"/>
    <dgm:cxn modelId="{25517468-3455-468F-9CD0-9777CB9A2CDA}" type="presParOf" srcId="{287C9872-F153-42A7-869F-A12C974C1E06}" destId="{F9D59A7E-52CD-4CFF-90B5-BA92DBC011F5}" srcOrd="0" destOrd="0" presId="urn:microsoft.com/office/officeart/2009/3/layout/RandomtoResultProcess"/>
    <dgm:cxn modelId="{4F876C3B-5276-43C3-9943-DB0C04255E86}" type="presParOf" srcId="{287C9872-F153-42A7-869F-A12C974C1E06}" destId="{6D100B5A-701A-4E99-BA92-169FF80CF4E3}" srcOrd="1" destOrd="0" presId="urn:microsoft.com/office/officeart/2009/3/layout/RandomtoResultProcess"/>
    <dgm:cxn modelId="{DC04C283-324B-4F7D-8ACD-C123CB0A75CA}" type="presParOf" srcId="{7FE31965-9FE6-4FF2-BEAE-86D5838473CA}" destId="{B61EE42D-B2B3-4BE0-A1A8-899C7134DA41}" srcOrd="8" destOrd="0" presId="urn:microsoft.com/office/officeart/2009/3/layout/RandomtoResultProcess"/>
    <dgm:cxn modelId="{0BEE2FB3-FD9D-450F-9EBD-17D2E8BD1D7A}" type="presParOf" srcId="{B61EE42D-B2B3-4BE0-A1A8-899C7134DA41}" destId="{24E0DB20-9F76-4529-BA29-BFD01BF88A5F}" srcOrd="0" destOrd="0" presId="urn:microsoft.com/office/officeart/2009/3/layout/RandomtoResultProcess"/>
    <dgm:cxn modelId="{1834DC9B-0E16-4544-AB6E-3C5A675B7180}" type="presParOf" srcId="{B61EE42D-B2B3-4BE0-A1A8-899C7134DA41}" destId="{DBD22A57-A838-49CC-B766-3E787AF66D82}" srcOrd="1" destOrd="0" presId="urn:microsoft.com/office/officeart/2009/3/layout/RandomtoResultProcess"/>
    <dgm:cxn modelId="{98A84E5A-E133-4E4E-A57A-4932B16D52B1}" type="presParOf" srcId="{7FE31965-9FE6-4FF2-BEAE-86D5838473CA}" destId="{EAF10235-F9EB-4196-85DA-F42BF54E3B3B}" srcOrd="9" destOrd="0" presId="urn:microsoft.com/office/officeart/2009/3/layout/RandomtoResultProcess"/>
    <dgm:cxn modelId="{C474FB45-3108-4D0E-A5B5-BE55C594FF18}" type="presParOf" srcId="{EAF10235-F9EB-4196-85DA-F42BF54E3B3B}" destId="{E5946A15-A3EF-44CF-9895-3520F0E8810A}" srcOrd="0" destOrd="0" presId="urn:microsoft.com/office/officeart/2009/3/layout/RandomtoResultProcess"/>
    <dgm:cxn modelId="{34518636-3D58-4D78-B6B3-9AF5A80856AA}" type="presParOf" srcId="{EAF10235-F9EB-4196-85DA-F42BF54E3B3B}" destId="{59D0F1BA-A3AD-4371-A835-944014BCD981}" srcOrd="1" destOrd="0" presId="urn:microsoft.com/office/officeart/2009/3/layout/RandomtoResultProcess"/>
    <dgm:cxn modelId="{2ADDBB84-E17E-4504-B7EC-02AD6014623E}" type="presParOf" srcId="{7FE31965-9FE6-4FF2-BEAE-86D5838473CA}" destId="{0B22A76B-E337-4B37-86EF-528196899D2D}" srcOrd="10" destOrd="0" presId="urn:microsoft.com/office/officeart/2009/3/layout/RandomtoResultProcess"/>
    <dgm:cxn modelId="{B649CB1C-168E-4AC5-B3CB-27813547AFA6}" type="presParOf" srcId="{0B22A76B-E337-4B37-86EF-528196899D2D}" destId="{C5076CC7-A1C1-406E-A88C-494F026D468C}" srcOrd="0" destOrd="0" presId="urn:microsoft.com/office/officeart/2009/3/layout/RandomtoResultProcess"/>
    <dgm:cxn modelId="{39B0A9D7-BEDF-4B2A-A7D9-60CD428ACABC}" type="presParOf" srcId="{0B22A76B-E337-4B37-86EF-528196899D2D}" destId="{0C0A9870-3A4E-4465-AAD9-0E70BC49314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C7A9E-4572-4053-8FFD-F61146904259}">
      <dsp:nvSpPr>
        <dsp:cNvPr id="0" name=""/>
        <dsp:cNvSpPr/>
      </dsp:nvSpPr>
      <dsp:spPr>
        <a:xfrm>
          <a:off x="1006427" y="2547"/>
          <a:ext cx="1239068" cy="123906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300" kern="1200" dirty="0"/>
            <a:t> </a:t>
          </a:r>
        </a:p>
      </dsp:txBody>
      <dsp:txXfrm>
        <a:off x="1187884" y="184004"/>
        <a:ext cx="876154" cy="876154"/>
      </dsp:txXfrm>
    </dsp:sp>
    <dsp:sp modelId="{0C437D8C-1AAF-4438-8CD2-22B87ED76C11}">
      <dsp:nvSpPr>
        <dsp:cNvPr id="0" name=""/>
        <dsp:cNvSpPr/>
      </dsp:nvSpPr>
      <dsp:spPr>
        <a:xfrm>
          <a:off x="1266631" y="1342229"/>
          <a:ext cx="718659" cy="718659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1361889" y="1617044"/>
        <a:ext cx="528143" cy="169029"/>
      </dsp:txXfrm>
    </dsp:sp>
    <dsp:sp modelId="{8EADA348-64EE-4626-9C93-B4A9D841248A}">
      <dsp:nvSpPr>
        <dsp:cNvPr id="0" name=""/>
        <dsp:cNvSpPr/>
      </dsp:nvSpPr>
      <dsp:spPr>
        <a:xfrm>
          <a:off x="1006427" y="2161501"/>
          <a:ext cx="1239068" cy="123906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300" kern="1200" dirty="0"/>
            <a:t> </a:t>
          </a:r>
        </a:p>
      </dsp:txBody>
      <dsp:txXfrm>
        <a:off x="1187884" y="2342958"/>
        <a:ext cx="876154" cy="876154"/>
      </dsp:txXfrm>
    </dsp:sp>
    <dsp:sp modelId="{30C83AB9-79E0-4D72-A4CB-D83C6BC2EB16}">
      <dsp:nvSpPr>
        <dsp:cNvPr id="0" name=""/>
        <dsp:cNvSpPr/>
      </dsp:nvSpPr>
      <dsp:spPr>
        <a:xfrm>
          <a:off x="1266631" y="3501182"/>
          <a:ext cx="718659" cy="718659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1361889" y="3775997"/>
        <a:ext cx="528143" cy="169029"/>
      </dsp:txXfrm>
    </dsp:sp>
    <dsp:sp modelId="{702657CD-D22A-43DE-A31B-047B0B1DC848}">
      <dsp:nvSpPr>
        <dsp:cNvPr id="0" name=""/>
        <dsp:cNvSpPr/>
      </dsp:nvSpPr>
      <dsp:spPr>
        <a:xfrm>
          <a:off x="1006427" y="4320455"/>
          <a:ext cx="1239068" cy="123906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300" kern="1200"/>
        </a:p>
      </dsp:txBody>
      <dsp:txXfrm>
        <a:off x="1187884" y="4501912"/>
        <a:ext cx="876154" cy="876154"/>
      </dsp:txXfrm>
    </dsp:sp>
    <dsp:sp modelId="{54548F27-0AD2-4F98-A95D-628AF51ECDF4}">
      <dsp:nvSpPr>
        <dsp:cNvPr id="0" name=""/>
        <dsp:cNvSpPr/>
      </dsp:nvSpPr>
      <dsp:spPr>
        <a:xfrm>
          <a:off x="2431356" y="2550569"/>
          <a:ext cx="394023" cy="4609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900" kern="1200"/>
        </a:p>
      </dsp:txBody>
      <dsp:txXfrm>
        <a:off x="2431356" y="2642756"/>
        <a:ext cx="275816" cy="276559"/>
      </dsp:txXfrm>
    </dsp:sp>
    <dsp:sp modelId="{028334D3-553B-4C5A-A175-36B3DC71E5AF}">
      <dsp:nvSpPr>
        <dsp:cNvPr id="0" name=""/>
        <dsp:cNvSpPr/>
      </dsp:nvSpPr>
      <dsp:spPr>
        <a:xfrm>
          <a:off x="2988937" y="1541967"/>
          <a:ext cx="2478137" cy="247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Aplicación web interactiva</a:t>
          </a:r>
          <a:r>
            <a:rPr lang="es-CO" sz="3000" kern="1200" baseline="0" dirty="0"/>
            <a:t> </a:t>
          </a:r>
          <a:endParaRPr lang="es-CO" sz="3000" kern="1200" dirty="0"/>
        </a:p>
      </dsp:txBody>
      <dsp:txXfrm>
        <a:off x="3351852" y="1904882"/>
        <a:ext cx="1752307" cy="1752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3B856-B0B4-431D-85DC-F2CB09BAFDF0}">
      <dsp:nvSpPr>
        <dsp:cNvPr id="0" name=""/>
        <dsp:cNvSpPr/>
      </dsp:nvSpPr>
      <dsp:spPr>
        <a:xfrm>
          <a:off x="92733" y="1036986"/>
          <a:ext cx="1337820" cy="44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Idea de la aplicación</a:t>
          </a:r>
        </a:p>
      </dsp:txBody>
      <dsp:txXfrm>
        <a:off x="92733" y="1036986"/>
        <a:ext cx="1337820" cy="440872"/>
      </dsp:txXfrm>
    </dsp:sp>
    <dsp:sp modelId="{108CFB89-C052-4D13-A1BC-01AA35BD802C}">
      <dsp:nvSpPr>
        <dsp:cNvPr id="0" name=""/>
        <dsp:cNvSpPr/>
      </dsp:nvSpPr>
      <dsp:spPr>
        <a:xfrm>
          <a:off x="91213" y="902900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6482-483F-44BA-A029-E07B32A67532}">
      <dsp:nvSpPr>
        <dsp:cNvPr id="0" name=""/>
        <dsp:cNvSpPr/>
      </dsp:nvSpPr>
      <dsp:spPr>
        <a:xfrm>
          <a:off x="165706" y="753916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1D39-4D33-4458-8786-6017478DF58A}">
      <dsp:nvSpPr>
        <dsp:cNvPr id="0" name=""/>
        <dsp:cNvSpPr/>
      </dsp:nvSpPr>
      <dsp:spPr>
        <a:xfrm>
          <a:off x="344487" y="783713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7986A-A1DD-43DD-9D8D-83B77D50FE33}">
      <dsp:nvSpPr>
        <dsp:cNvPr id="0" name=""/>
        <dsp:cNvSpPr/>
      </dsp:nvSpPr>
      <dsp:spPr>
        <a:xfrm>
          <a:off x="493471" y="619830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3C99-A38A-4E1C-84AF-3F489B57D020}">
      <dsp:nvSpPr>
        <dsp:cNvPr id="0" name=""/>
        <dsp:cNvSpPr/>
      </dsp:nvSpPr>
      <dsp:spPr>
        <a:xfrm>
          <a:off x="687151" y="560236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5780-BDBC-452A-BD19-1E1AF25A492F}">
      <dsp:nvSpPr>
        <dsp:cNvPr id="0" name=""/>
        <dsp:cNvSpPr/>
      </dsp:nvSpPr>
      <dsp:spPr>
        <a:xfrm>
          <a:off x="925527" y="664525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DA2E-F05F-4E25-AA12-7FF43F5DE9FE}">
      <dsp:nvSpPr>
        <dsp:cNvPr id="0" name=""/>
        <dsp:cNvSpPr/>
      </dsp:nvSpPr>
      <dsp:spPr>
        <a:xfrm>
          <a:off x="1074511" y="739017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58990-52E2-4914-9E7D-1540A6003DA1}">
      <dsp:nvSpPr>
        <dsp:cNvPr id="0" name=""/>
        <dsp:cNvSpPr/>
      </dsp:nvSpPr>
      <dsp:spPr>
        <a:xfrm>
          <a:off x="1283089" y="902900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DB7C-6361-4AE2-9D0B-9332EE7DE2A4}">
      <dsp:nvSpPr>
        <dsp:cNvPr id="0" name=""/>
        <dsp:cNvSpPr/>
      </dsp:nvSpPr>
      <dsp:spPr>
        <a:xfrm>
          <a:off x="1372480" y="1066783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C7B33-D364-47EA-862A-8C31A649DA80}">
      <dsp:nvSpPr>
        <dsp:cNvPr id="0" name=""/>
        <dsp:cNvSpPr/>
      </dsp:nvSpPr>
      <dsp:spPr>
        <a:xfrm>
          <a:off x="597761" y="753916"/>
          <a:ext cx="273645" cy="273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EAD56-35FD-421B-BF16-B0BF05B15EF0}">
      <dsp:nvSpPr>
        <dsp:cNvPr id="0" name=""/>
        <dsp:cNvSpPr/>
      </dsp:nvSpPr>
      <dsp:spPr>
        <a:xfrm>
          <a:off x="16721" y="1320057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4600-02A4-4F17-B8DE-3A767DA84775}">
      <dsp:nvSpPr>
        <dsp:cNvPr id="0" name=""/>
        <dsp:cNvSpPr/>
      </dsp:nvSpPr>
      <dsp:spPr>
        <a:xfrm>
          <a:off x="106112" y="1454143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D07E9-41E8-4B34-8ED1-60CCB24F7189}">
      <dsp:nvSpPr>
        <dsp:cNvPr id="0" name=""/>
        <dsp:cNvSpPr/>
      </dsp:nvSpPr>
      <dsp:spPr>
        <a:xfrm>
          <a:off x="329588" y="1573331"/>
          <a:ext cx="243240" cy="243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EBF2-05D4-4C06-B285-397932AD4546}">
      <dsp:nvSpPr>
        <dsp:cNvPr id="0" name=""/>
        <dsp:cNvSpPr/>
      </dsp:nvSpPr>
      <dsp:spPr>
        <a:xfrm>
          <a:off x="642456" y="1767011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8FCD-7EB4-482D-9DAE-AB541E34CB2A}">
      <dsp:nvSpPr>
        <dsp:cNvPr id="0" name=""/>
        <dsp:cNvSpPr/>
      </dsp:nvSpPr>
      <dsp:spPr>
        <a:xfrm>
          <a:off x="702050" y="1573331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A2A66-B499-4533-A856-535995CF654F}">
      <dsp:nvSpPr>
        <dsp:cNvPr id="0" name=""/>
        <dsp:cNvSpPr/>
      </dsp:nvSpPr>
      <dsp:spPr>
        <a:xfrm>
          <a:off x="851034" y="1781909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0908-99F4-4882-827D-2E3CF71D8F04}">
      <dsp:nvSpPr>
        <dsp:cNvPr id="0" name=""/>
        <dsp:cNvSpPr/>
      </dsp:nvSpPr>
      <dsp:spPr>
        <a:xfrm>
          <a:off x="985120" y="1543534"/>
          <a:ext cx="243240" cy="243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EA466-71A1-4E37-971A-EC8542FA2F43}">
      <dsp:nvSpPr>
        <dsp:cNvPr id="0" name=""/>
        <dsp:cNvSpPr/>
      </dsp:nvSpPr>
      <dsp:spPr>
        <a:xfrm>
          <a:off x="1312886" y="1483940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5C9D-C876-4B4E-96A3-635729F7403C}">
      <dsp:nvSpPr>
        <dsp:cNvPr id="0" name=""/>
        <dsp:cNvSpPr/>
      </dsp:nvSpPr>
      <dsp:spPr>
        <a:xfrm>
          <a:off x="1480114" y="783465"/>
          <a:ext cx="491123" cy="937608"/>
        </a:xfrm>
        <a:prstGeom prst="chevron">
          <a:avLst>
            <a:gd name="adj" fmla="val 6231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152D2-D6B2-49D8-A9D9-0292F59EE659}">
      <dsp:nvSpPr>
        <dsp:cNvPr id="0" name=""/>
        <dsp:cNvSpPr/>
      </dsp:nvSpPr>
      <dsp:spPr>
        <a:xfrm>
          <a:off x="1971237" y="783920"/>
          <a:ext cx="1339427" cy="9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Consulta de los paquetes y funciones</a:t>
          </a:r>
        </a:p>
      </dsp:txBody>
      <dsp:txXfrm>
        <a:off x="1971237" y="783920"/>
        <a:ext cx="1339427" cy="937599"/>
      </dsp:txXfrm>
    </dsp:sp>
    <dsp:sp modelId="{D4DAC69B-828D-4862-9861-9CFD03DCAF22}">
      <dsp:nvSpPr>
        <dsp:cNvPr id="0" name=""/>
        <dsp:cNvSpPr/>
      </dsp:nvSpPr>
      <dsp:spPr>
        <a:xfrm>
          <a:off x="3310665" y="783465"/>
          <a:ext cx="491123" cy="937608"/>
        </a:xfrm>
        <a:prstGeom prst="chevron">
          <a:avLst>
            <a:gd name="adj" fmla="val 6231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695FE-2363-4551-B170-9207DE9BBED8}">
      <dsp:nvSpPr>
        <dsp:cNvPr id="0" name=""/>
        <dsp:cNvSpPr/>
      </dsp:nvSpPr>
      <dsp:spPr>
        <a:xfrm>
          <a:off x="3801788" y="783920"/>
          <a:ext cx="1339427" cy="9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Mejoramiento de la interfaz gráfica</a:t>
          </a:r>
        </a:p>
      </dsp:txBody>
      <dsp:txXfrm>
        <a:off x="3801788" y="783920"/>
        <a:ext cx="1339427" cy="937599"/>
      </dsp:txXfrm>
    </dsp:sp>
    <dsp:sp modelId="{F9D59A7E-52CD-4CFF-90B5-BA92DBC011F5}">
      <dsp:nvSpPr>
        <dsp:cNvPr id="0" name=""/>
        <dsp:cNvSpPr/>
      </dsp:nvSpPr>
      <dsp:spPr>
        <a:xfrm>
          <a:off x="5141216" y="783465"/>
          <a:ext cx="491123" cy="937608"/>
        </a:xfrm>
        <a:prstGeom prst="chevron">
          <a:avLst>
            <a:gd name="adj" fmla="val 6231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1FCB2-B499-4080-9AE9-D0E20054F497}">
      <dsp:nvSpPr>
        <dsp:cNvPr id="0" name=""/>
        <dsp:cNvSpPr/>
      </dsp:nvSpPr>
      <dsp:spPr>
        <a:xfrm>
          <a:off x="5632339" y="598668"/>
          <a:ext cx="1353134" cy="13531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Aplicación con interactividad</a:t>
          </a:r>
        </a:p>
      </dsp:txBody>
      <dsp:txXfrm>
        <a:off x="5830501" y="796830"/>
        <a:ext cx="956810" cy="956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3B856-B0B4-431D-85DC-F2CB09BAFDF0}">
      <dsp:nvSpPr>
        <dsp:cNvPr id="0" name=""/>
        <dsp:cNvSpPr/>
      </dsp:nvSpPr>
      <dsp:spPr>
        <a:xfrm>
          <a:off x="88354" y="1719239"/>
          <a:ext cx="1203157" cy="39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Necesidades a modelar</a:t>
          </a:r>
        </a:p>
      </dsp:txBody>
      <dsp:txXfrm>
        <a:off x="88354" y="1719239"/>
        <a:ext cx="1203157" cy="396495"/>
      </dsp:txXfrm>
    </dsp:sp>
    <dsp:sp modelId="{108CFB89-C052-4D13-A1BC-01AA35BD802C}">
      <dsp:nvSpPr>
        <dsp:cNvPr id="0" name=""/>
        <dsp:cNvSpPr/>
      </dsp:nvSpPr>
      <dsp:spPr>
        <a:xfrm>
          <a:off x="86987" y="159864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6482-483F-44BA-A029-E07B32A67532}">
      <dsp:nvSpPr>
        <dsp:cNvPr id="0" name=""/>
        <dsp:cNvSpPr/>
      </dsp:nvSpPr>
      <dsp:spPr>
        <a:xfrm>
          <a:off x="153981" y="1464661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1D39-4D33-4458-8786-6017478DF58A}">
      <dsp:nvSpPr>
        <dsp:cNvPr id="0" name=""/>
        <dsp:cNvSpPr/>
      </dsp:nvSpPr>
      <dsp:spPr>
        <a:xfrm>
          <a:off x="314767" y="1491459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7986A-A1DD-43DD-9D8D-83B77D50FE33}">
      <dsp:nvSpPr>
        <dsp:cNvPr id="0" name=""/>
        <dsp:cNvSpPr/>
      </dsp:nvSpPr>
      <dsp:spPr>
        <a:xfrm>
          <a:off x="448755" y="1344072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3C99-A38A-4E1C-84AF-3F489B57D020}">
      <dsp:nvSpPr>
        <dsp:cNvPr id="0" name=""/>
        <dsp:cNvSpPr/>
      </dsp:nvSpPr>
      <dsp:spPr>
        <a:xfrm>
          <a:off x="622939" y="1290477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5780-BDBC-452A-BD19-1E1AF25A492F}">
      <dsp:nvSpPr>
        <dsp:cNvPr id="0" name=""/>
        <dsp:cNvSpPr/>
      </dsp:nvSpPr>
      <dsp:spPr>
        <a:xfrm>
          <a:off x="837320" y="138426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DA2E-F05F-4E25-AA12-7FF43F5DE9FE}">
      <dsp:nvSpPr>
        <dsp:cNvPr id="0" name=""/>
        <dsp:cNvSpPr/>
      </dsp:nvSpPr>
      <dsp:spPr>
        <a:xfrm>
          <a:off x="971308" y="1451263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58990-52E2-4914-9E7D-1540A6003DA1}">
      <dsp:nvSpPr>
        <dsp:cNvPr id="0" name=""/>
        <dsp:cNvSpPr/>
      </dsp:nvSpPr>
      <dsp:spPr>
        <a:xfrm>
          <a:off x="1158891" y="159864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DB7C-6361-4AE2-9D0B-9332EE7DE2A4}">
      <dsp:nvSpPr>
        <dsp:cNvPr id="0" name=""/>
        <dsp:cNvSpPr/>
      </dsp:nvSpPr>
      <dsp:spPr>
        <a:xfrm>
          <a:off x="1239284" y="1746036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C7B33-D364-47EA-862A-8C31A649DA80}">
      <dsp:nvSpPr>
        <dsp:cNvPr id="0" name=""/>
        <dsp:cNvSpPr/>
      </dsp:nvSpPr>
      <dsp:spPr>
        <a:xfrm>
          <a:off x="542546" y="1464661"/>
          <a:ext cx="246100" cy="246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EAD56-35FD-421B-BF16-B0BF05B15EF0}">
      <dsp:nvSpPr>
        <dsp:cNvPr id="0" name=""/>
        <dsp:cNvSpPr/>
      </dsp:nvSpPr>
      <dsp:spPr>
        <a:xfrm>
          <a:off x="19993" y="1973816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4600-02A4-4F17-B8DE-3A767DA84775}">
      <dsp:nvSpPr>
        <dsp:cNvPr id="0" name=""/>
        <dsp:cNvSpPr/>
      </dsp:nvSpPr>
      <dsp:spPr>
        <a:xfrm>
          <a:off x="100386" y="2094405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D07E9-41E8-4B34-8ED1-60CCB24F7189}">
      <dsp:nvSpPr>
        <dsp:cNvPr id="0" name=""/>
        <dsp:cNvSpPr/>
      </dsp:nvSpPr>
      <dsp:spPr>
        <a:xfrm>
          <a:off x="301368" y="2201596"/>
          <a:ext cx="218755" cy="2187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EBF2-05D4-4C06-B285-397932AD4546}">
      <dsp:nvSpPr>
        <dsp:cNvPr id="0" name=""/>
        <dsp:cNvSpPr/>
      </dsp:nvSpPr>
      <dsp:spPr>
        <a:xfrm>
          <a:off x="582743" y="2375780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8FCD-7EB4-482D-9DAE-AB541E34CB2A}">
      <dsp:nvSpPr>
        <dsp:cNvPr id="0" name=""/>
        <dsp:cNvSpPr/>
      </dsp:nvSpPr>
      <dsp:spPr>
        <a:xfrm>
          <a:off x="636338" y="2201596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A2A66-B499-4533-A856-535995CF654F}">
      <dsp:nvSpPr>
        <dsp:cNvPr id="0" name=""/>
        <dsp:cNvSpPr/>
      </dsp:nvSpPr>
      <dsp:spPr>
        <a:xfrm>
          <a:off x="770326" y="238917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0908-99F4-4882-827D-2E3CF71D8F04}">
      <dsp:nvSpPr>
        <dsp:cNvPr id="0" name=""/>
        <dsp:cNvSpPr/>
      </dsp:nvSpPr>
      <dsp:spPr>
        <a:xfrm>
          <a:off x="890915" y="2174798"/>
          <a:ext cx="218755" cy="2187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EA466-71A1-4E37-971A-EC8542FA2F43}">
      <dsp:nvSpPr>
        <dsp:cNvPr id="0" name=""/>
        <dsp:cNvSpPr/>
      </dsp:nvSpPr>
      <dsp:spPr>
        <a:xfrm>
          <a:off x="1185689" y="2121203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5C9D-C876-4B4E-96A3-635729F7403C}">
      <dsp:nvSpPr>
        <dsp:cNvPr id="0" name=""/>
        <dsp:cNvSpPr/>
      </dsp:nvSpPr>
      <dsp:spPr>
        <a:xfrm>
          <a:off x="1336084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152D2-D6B2-49D8-A9D9-0292F59EE659}">
      <dsp:nvSpPr>
        <dsp:cNvPr id="0" name=""/>
        <dsp:cNvSpPr/>
      </dsp:nvSpPr>
      <dsp:spPr>
        <a:xfrm>
          <a:off x="1777772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Búsqueda bibliográfica y selección del modelo</a:t>
          </a:r>
        </a:p>
      </dsp:txBody>
      <dsp:txXfrm>
        <a:off x="1777772" y="1491646"/>
        <a:ext cx="1204603" cy="843222"/>
      </dsp:txXfrm>
    </dsp:sp>
    <dsp:sp modelId="{D4DAC69B-828D-4862-9861-9CFD03DCAF22}">
      <dsp:nvSpPr>
        <dsp:cNvPr id="0" name=""/>
        <dsp:cNvSpPr/>
      </dsp:nvSpPr>
      <dsp:spPr>
        <a:xfrm>
          <a:off x="2982375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695FE-2363-4551-B170-9207DE9BBED8}">
      <dsp:nvSpPr>
        <dsp:cNvPr id="0" name=""/>
        <dsp:cNvSpPr/>
      </dsp:nvSpPr>
      <dsp:spPr>
        <a:xfrm>
          <a:off x="3424063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Estudio del modelo y sus parámetros</a:t>
          </a:r>
        </a:p>
      </dsp:txBody>
      <dsp:txXfrm>
        <a:off x="3424063" y="1491646"/>
        <a:ext cx="1204603" cy="843222"/>
      </dsp:txXfrm>
    </dsp:sp>
    <dsp:sp modelId="{F9D59A7E-52CD-4CFF-90B5-BA92DBC011F5}">
      <dsp:nvSpPr>
        <dsp:cNvPr id="0" name=""/>
        <dsp:cNvSpPr/>
      </dsp:nvSpPr>
      <dsp:spPr>
        <a:xfrm>
          <a:off x="4628666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C7AB3-F955-46F4-8388-8024AA864DD5}">
      <dsp:nvSpPr>
        <dsp:cNvPr id="0" name=""/>
        <dsp:cNvSpPr/>
      </dsp:nvSpPr>
      <dsp:spPr>
        <a:xfrm>
          <a:off x="5070354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Entrenamiento del modelo</a:t>
          </a:r>
        </a:p>
      </dsp:txBody>
      <dsp:txXfrm>
        <a:off x="5070354" y="1491646"/>
        <a:ext cx="1204603" cy="843222"/>
      </dsp:txXfrm>
    </dsp:sp>
    <dsp:sp modelId="{A799B9D0-D88F-4E1E-B267-9EF7967CFD22}">
      <dsp:nvSpPr>
        <dsp:cNvPr id="0" name=""/>
        <dsp:cNvSpPr/>
      </dsp:nvSpPr>
      <dsp:spPr>
        <a:xfrm>
          <a:off x="6274958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00755-5923-4B01-8671-FAC0AE894A48}">
      <dsp:nvSpPr>
        <dsp:cNvPr id="0" name=""/>
        <dsp:cNvSpPr/>
      </dsp:nvSpPr>
      <dsp:spPr>
        <a:xfrm>
          <a:off x="6716646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Calibración del modelo</a:t>
          </a:r>
        </a:p>
      </dsp:txBody>
      <dsp:txXfrm>
        <a:off x="6716646" y="1491646"/>
        <a:ext cx="1204603" cy="843222"/>
      </dsp:txXfrm>
    </dsp:sp>
    <dsp:sp modelId="{AC0B8CDD-7BCE-4152-8534-DEFA776811F4}">
      <dsp:nvSpPr>
        <dsp:cNvPr id="0" name=""/>
        <dsp:cNvSpPr/>
      </dsp:nvSpPr>
      <dsp:spPr>
        <a:xfrm>
          <a:off x="7921249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72540-6938-475C-AA56-98417EAC206B}">
      <dsp:nvSpPr>
        <dsp:cNvPr id="0" name=""/>
        <dsp:cNvSpPr/>
      </dsp:nvSpPr>
      <dsp:spPr>
        <a:xfrm>
          <a:off x="8362937" y="1290477"/>
          <a:ext cx="1349937" cy="1349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Modelo calibrado</a:t>
          </a:r>
        </a:p>
      </dsp:txBody>
      <dsp:txXfrm>
        <a:off x="8560631" y="1488171"/>
        <a:ext cx="954549" cy="954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3B856-B0B4-431D-85DC-F2CB09BAFDF0}">
      <dsp:nvSpPr>
        <dsp:cNvPr id="0" name=""/>
        <dsp:cNvSpPr/>
      </dsp:nvSpPr>
      <dsp:spPr>
        <a:xfrm>
          <a:off x="77332" y="1827873"/>
          <a:ext cx="1154408" cy="38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Base de datos</a:t>
          </a:r>
        </a:p>
      </dsp:txBody>
      <dsp:txXfrm>
        <a:off x="77332" y="1827873"/>
        <a:ext cx="1154408" cy="380430"/>
      </dsp:txXfrm>
    </dsp:sp>
    <dsp:sp modelId="{108CFB89-C052-4D13-A1BC-01AA35BD802C}">
      <dsp:nvSpPr>
        <dsp:cNvPr id="0" name=""/>
        <dsp:cNvSpPr/>
      </dsp:nvSpPr>
      <dsp:spPr>
        <a:xfrm>
          <a:off x="76020" y="1712170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6482-483F-44BA-A029-E07B32A67532}">
      <dsp:nvSpPr>
        <dsp:cNvPr id="0" name=""/>
        <dsp:cNvSpPr/>
      </dsp:nvSpPr>
      <dsp:spPr>
        <a:xfrm>
          <a:off x="140300" y="1583611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1D39-4D33-4458-8786-6017478DF58A}">
      <dsp:nvSpPr>
        <dsp:cNvPr id="0" name=""/>
        <dsp:cNvSpPr/>
      </dsp:nvSpPr>
      <dsp:spPr>
        <a:xfrm>
          <a:off x="294571" y="1609323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7986A-A1DD-43DD-9D8D-83B77D50FE33}">
      <dsp:nvSpPr>
        <dsp:cNvPr id="0" name=""/>
        <dsp:cNvSpPr/>
      </dsp:nvSpPr>
      <dsp:spPr>
        <a:xfrm>
          <a:off x="423130" y="1467908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3C99-A38A-4E1C-84AF-3F489B57D020}">
      <dsp:nvSpPr>
        <dsp:cNvPr id="0" name=""/>
        <dsp:cNvSpPr/>
      </dsp:nvSpPr>
      <dsp:spPr>
        <a:xfrm>
          <a:off x="590257" y="1416484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5780-BDBC-452A-BD19-1E1AF25A492F}">
      <dsp:nvSpPr>
        <dsp:cNvPr id="0" name=""/>
        <dsp:cNvSpPr/>
      </dsp:nvSpPr>
      <dsp:spPr>
        <a:xfrm>
          <a:off x="795951" y="1506476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DA2E-F05F-4E25-AA12-7FF43F5DE9FE}">
      <dsp:nvSpPr>
        <dsp:cNvPr id="0" name=""/>
        <dsp:cNvSpPr/>
      </dsp:nvSpPr>
      <dsp:spPr>
        <a:xfrm>
          <a:off x="924511" y="1570755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58990-52E2-4914-9E7D-1540A6003DA1}">
      <dsp:nvSpPr>
        <dsp:cNvPr id="0" name=""/>
        <dsp:cNvSpPr/>
      </dsp:nvSpPr>
      <dsp:spPr>
        <a:xfrm>
          <a:off x="1104493" y="1712170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DB7C-6361-4AE2-9D0B-9332EE7DE2A4}">
      <dsp:nvSpPr>
        <dsp:cNvPr id="0" name=""/>
        <dsp:cNvSpPr/>
      </dsp:nvSpPr>
      <dsp:spPr>
        <a:xfrm>
          <a:off x="1181629" y="1853585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C7B33-D364-47EA-862A-8C31A649DA80}">
      <dsp:nvSpPr>
        <dsp:cNvPr id="0" name=""/>
        <dsp:cNvSpPr/>
      </dsp:nvSpPr>
      <dsp:spPr>
        <a:xfrm>
          <a:off x="513121" y="1583611"/>
          <a:ext cx="236128" cy="2361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EAD56-35FD-421B-BF16-B0BF05B15EF0}">
      <dsp:nvSpPr>
        <dsp:cNvPr id="0" name=""/>
        <dsp:cNvSpPr/>
      </dsp:nvSpPr>
      <dsp:spPr>
        <a:xfrm>
          <a:off x="11741" y="2072136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4600-02A4-4F17-B8DE-3A767DA84775}">
      <dsp:nvSpPr>
        <dsp:cNvPr id="0" name=""/>
        <dsp:cNvSpPr/>
      </dsp:nvSpPr>
      <dsp:spPr>
        <a:xfrm>
          <a:off x="88876" y="2187839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D07E9-41E8-4B34-8ED1-60CCB24F7189}">
      <dsp:nvSpPr>
        <dsp:cNvPr id="0" name=""/>
        <dsp:cNvSpPr/>
      </dsp:nvSpPr>
      <dsp:spPr>
        <a:xfrm>
          <a:off x="281715" y="2290686"/>
          <a:ext cx="209892" cy="209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EBF2-05D4-4C06-B285-397932AD4546}">
      <dsp:nvSpPr>
        <dsp:cNvPr id="0" name=""/>
        <dsp:cNvSpPr/>
      </dsp:nvSpPr>
      <dsp:spPr>
        <a:xfrm>
          <a:off x="551689" y="2457813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8FCD-7EB4-482D-9DAE-AB541E34CB2A}">
      <dsp:nvSpPr>
        <dsp:cNvPr id="0" name=""/>
        <dsp:cNvSpPr/>
      </dsp:nvSpPr>
      <dsp:spPr>
        <a:xfrm>
          <a:off x="603113" y="2290686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A2A66-B499-4533-A856-535995CF654F}">
      <dsp:nvSpPr>
        <dsp:cNvPr id="0" name=""/>
        <dsp:cNvSpPr/>
      </dsp:nvSpPr>
      <dsp:spPr>
        <a:xfrm>
          <a:off x="731672" y="2470669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0908-99F4-4882-827D-2E3CF71D8F04}">
      <dsp:nvSpPr>
        <dsp:cNvPr id="0" name=""/>
        <dsp:cNvSpPr/>
      </dsp:nvSpPr>
      <dsp:spPr>
        <a:xfrm>
          <a:off x="847375" y="2264974"/>
          <a:ext cx="209892" cy="209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EA466-71A1-4E37-971A-EC8542FA2F43}">
      <dsp:nvSpPr>
        <dsp:cNvPr id="0" name=""/>
        <dsp:cNvSpPr/>
      </dsp:nvSpPr>
      <dsp:spPr>
        <a:xfrm>
          <a:off x="1130205" y="2213551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5C9D-C876-4B4E-96A3-635729F7403C}">
      <dsp:nvSpPr>
        <dsp:cNvPr id="0" name=""/>
        <dsp:cNvSpPr/>
      </dsp:nvSpPr>
      <dsp:spPr>
        <a:xfrm>
          <a:off x="1274506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152D2-D6B2-49D8-A9D9-0292F59EE659}">
      <dsp:nvSpPr>
        <dsp:cNvPr id="0" name=""/>
        <dsp:cNvSpPr/>
      </dsp:nvSpPr>
      <dsp:spPr>
        <a:xfrm>
          <a:off x="1698298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Limpieza de datos</a:t>
          </a:r>
        </a:p>
      </dsp:txBody>
      <dsp:txXfrm>
        <a:off x="1698298" y="1609502"/>
        <a:ext cx="1155795" cy="809056"/>
      </dsp:txXfrm>
    </dsp:sp>
    <dsp:sp modelId="{D4DAC69B-828D-4862-9861-9CFD03DCAF22}">
      <dsp:nvSpPr>
        <dsp:cNvPr id="0" name=""/>
        <dsp:cNvSpPr/>
      </dsp:nvSpPr>
      <dsp:spPr>
        <a:xfrm>
          <a:off x="2854093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BF2C2-B227-44F8-8351-288FC684C6DF}">
      <dsp:nvSpPr>
        <dsp:cNvPr id="0" name=""/>
        <dsp:cNvSpPr/>
      </dsp:nvSpPr>
      <dsp:spPr>
        <a:xfrm>
          <a:off x="3277885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Separación por departamentos</a:t>
          </a:r>
        </a:p>
      </dsp:txBody>
      <dsp:txXfrm>
        <a:off x="3277885" y="1609502"/>
        <a:ext cx="1155795" cy="809056"/>
      </dsp:txXfrm>
    </dsp:sp>
    <dsp:sp modelId="{82B92587-117F-41AC-AB71-6233B44504B4}">
      <dsp:nvSpPr>
        <dsp:cNvPr id="0" name=""/>
        <dsp:cNvSpPr/>
      </dsp:nvSpPr>
      <dsp:spPr>
        <a:xfrm>
          <a:off x="4433680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695FE-2363-4551-B170-9207DE9BBED8}">
      <dsp:nvSpPr>
        <dsp:cNvPr id="0" name=""/>
        <dsp:cNvSpPr/>
      </dsp:nvSpPr>
      <dsp:spPr>
        <a:xfrm>
          <a:off x="4857472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Balanceo de datos</a:t>
          </a:r>
        </a:p>
      </dsp:txBody>
      <dsp:txXfrm>
        <a:off x="4857472" y="1609502"/>
        <a:ext cx="1155795" cy="809056"/>
      </dsp:txXfrm>
    </dsp:sp>
    <dsp:sp modelId="{F9D59A7E-52CD-4CFF-90B5-BA92DBC011F5}">
      <dsp:nvSpPr>
        <dsp:cNvPr id="0" name=""/>
        <dsp:cNvSpPr/>
      </dsp:nvSpPr>
      <dsp:spPr>
        <a:xfrm>
          <a:off x="6013267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0DB20-9F76-4529-BA29-BFD01BF88A5F}">
      <dsp:nvSpPr>
        <dsp:cNvPr id="0" name=""/>
        <dsp:cNvSpPr/>
      </dsp:nvSpPr>
      <dsp:spPr>
        <a:xfrm>
          <a:off x="6437059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Validación cruzada</a:t>
          </a:r>
        </a:p>
      </dsp:txBody>
      <dsp:txXfrm>
        <a:off x="6437059" y="1609502"/>
        <a:ext cx="1155795" cy="809056"/>
      </dsp:txXfrm>
    </dsp:sp>
    <dsp:sp modelId="{E5946A15-A3EF-44CF-9895-3520F0E8810A}">
      <dsp:nvSpPr>
        <dsp:cNvPr id="0" name=""/>
        <dsp:cNvSpPr/>
      </dsp:nvSpPr>
      <dsp:spPr>
        <a:xfrm>
          <a:off x="7592854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76CC7-A1C1-406E-A88C-494F026D468C}">
      <dsp:nvSpPr>
        <dsp:cNvPr id="0" name=""/>
        <dsp:cNvSpPr/>
      </dsp:nvSpPr>
      <dsp:spPr>
        <a:xfrm>
          <a:off x="8016646" y="1416484"/>
          <a:ext cx="1355050" cy="1355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Datos limpios</a:t>
          </a:r>
        </a:p>
      </dsp:txBody>
      <dsp:txXfrm>
        <a:off x="8215088" y="1614926"/>
        <a:ext cx="958166" cy="958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C7A9E-4572-4053-8FFD-F61146904259}">
      <dsp:nvSpPr>
        <dsp:cNvPr id="0" name=""/>
        <dsp:cNvSpPr/>
      </dsp:nvSpPr>
      <dsp:spPr>
        <a:xfrm>
          <a:off x="1006427" y="2547"/>
          <a:ext cx="1239068" cy="123906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300" kern="1200" dirty="0"/>
            <a:t> </a:t>
          </a:r>
        </a:p>
      </dsp:txBody>
      <dsp:txXfrm>
        <a:off x="1187884" y="184004"/>
        <a:ext cx="876154" cy="876154"/>
      </dsp:txXfrm>
    </dsp:sp>
    <dsp:sp modelId="{0C437D8C-1AAF-4438-8CD2-22B87ED76C11}">
      <dsp:nvSpPr>
        <dsp:cNvPr id="0" name=""/>
        <dsp:cNvSpPr/>
      </dsp:nvSpPr>
      <dsp:spPr>
        <a:xfrm>
          <a:off x="1266631" y="1342229"/>
          <a:ext cx="718659" cy="718659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1361889" y="1617044"/>
        <a:ext cx="528143" cy="169029"/>
      </dsp:txXfrm>
    </dsp:sp>
    <dsp:sp modelId="{8EADA348-64EE-4626-9C93-B4A9D841248A}">
      <dsp:nvSpPr>
        <dsp:cNvPr id="0" name=""/>
        <dsp:cNvSpPr/>
      </dsp:nvSpPr>
      <dsp:spPr>
        <a:xfrm>
          <a:off x="1006427" y="2161501"/>
          <a:ext cx="1239068" cy="123906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300" kern="1200" dirty="0"/>
            <a:t> </a:t>
          </a:r>
        </a:p>
      </dsp:txBody>
      <dsp:txXfrm>
        <a:off x="1187884" y="2342958"/>
        <a:ext cx="876154" cy="876154"/>
      </dsp:txXfrm>
    </dsp:sp>
    <dsp:sp modelId="{30C83AB9-79E0-4D72-A4CB-D83C6BC2EB16}">
      <dsp:nvSpPr>
        <dsp:cNvPr id="0" name=""/>
        <dsp:cNvSpPr/>
      </dsp:nvSpPr>
      <dsp:spPr>
        <a:xfrm>
          <a:off x="1266631" y="3501182"/>
          <a:ext cx="718659" cy="718659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1361889" y="3775997"/>
        <a:ext cx="528143" cy="169029"/>
      </dsp:txXfrm>
    </dsp:sp>
    <dsp:sp modelId="{702657CD-D22A-43DE-A31B-047B0B1DC848}">
      <dsp:nvSpPr>
        <dsp:cNvPr id="0" name=""/>
        <dsp:cNvSpPr/>
      </dsp:nvSpPr>
      <dsp:spPr>
        <a:xfrm>
          <a:off x="1006427" y="4320455"/>
          <a:ext cx="1239068" cy="123906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300" kern="1200"/>
        </a:p>
      </dsp:txBody>
      <dsp:txXfrm>
        <a:off x="1187884" y="4501912"/>
        <a:ext cx="876154" cy="876154"/>
      </dsp:txXfrm>
    </dsp:sp>
    <dsp:sp modelId="{54548F27-0AD2-4F98-A95D-628AF51ECDF4}">
      <dsp:nvSpPr>
        <dsp:cNvPr id="0" name=""/>
        <dsp:cNvSpPr/>
      </dsp:nvSpPr>
      <dsp:spPr>
        <a:xfrm>
          <a:off x="2431356" y="2550569"/>
          <a:ext cx="394023" cy="4609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900" kern="1200"/>
        </a:p>
      </dsp:txBody>
      <dsp:txXfrm>
        <a:off x="2431356" y="2642756"/>
        <a:ext cx="275816" cy="276559"/>
      </dsp:txXfrm>
    </dsp:sp>
    <dsp:sp modelId="{028334D3-553B-4C5A-A175-36B3DC71E5AF}">
      <dsp:nvSpPr>
        <dsp:cNvPr id="0" name=""/>
        <dsp:cNvSpPr/>
      </dsp:nvSpPr>
      <dsp:spPr>
        <a:xfrm>
          <a:off x="2988937" y="1541967"/>
          <a:ext cx="2478137" cy="247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Aplicación web interactiva</a:t>
          </a:r>
          <a:r>
            <a:rPr lang="es-CO" sz="3000" kern="1200" baseline="0" dirty="0"/>
            <a:t> </a:t>
          </a:r>
          <a:endParaRPr lang="es-CO" sz="3000" kern="1200" dirty="0"/>
        </a:p>
      </dsp:txBody>
      <dsp:txXfrm>
        <a:off x="3351852" y="1904882"/>
        <a:ext cx="1752307" cy="1752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3B856-B0B4-431D-85DC-F2CB09BAFDF0}">
      <dsp:nvSpPr>
        <dsp:cNvPr id="0" name=""/>
        <dsp:cNvSpPr/>
      </dsp:nvSpPr>
      <dsp:spPr>
        <a:xfrm>
          <a:off x="92733" y="1036986"/>
          <a:ext cx="1337820" cy="44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Idea de la aplicación</a:t>
          </a:r>
        </a:p>
      </dsp:txBody>
      <dsp:txXfrm>
        <a:off x="92733" y="1036986"/>
        <a:ext cx="1337820" cy="440872"/>
      </dsp:txXfrm>
    </dsp:sp>
    <dsp:sp modelId="{108CFB89-C052-4D13-A1BC-01AA35BD802C}">
      <dsp:nvSpPr>
        <dsp:cNvPr id="0" name=""/>
        <dsp:cNvSpPr/>
      </dsp:nvSpPr>
      <dsp:spPr>
        <a:xfrm>
          <a:off x="91213" y="902900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6482-483F-44BA-A029-E07B32A67532}">
      <dsp:nvSpPr>
        <dsp:cNvPr id="0" name=""/>
        <dsp:cNvSpPr/>
      </dsp:nvSpPr>
      <dsp:spPr>
        <a:xfrm>
          <a:off x="165706" y="753916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1D39-4D33-4458-8786-6017478DF58A}">
      <dsp:nvSpPr>
        <dsp:cNvPr id="0" name=""/>
        <dsp:cNvSpPr/>
      </dsp:nvSpPr>
      <dsp:spPr>
        <a:xfrm>
          <a:off x="344487" y="783713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7986A-A1DD-43DD-9D8D-83B77D50FE33}">
      <dsp:nvSpPr>
        <dsp:cNvPr id="0" name=""/>
        <dsp:cNvSpPr/>
      </dsp:nvSpPr>
      <dsp:spPr>
        <a:xfrm>
          <a:off x="493471" y="619830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3C99-A38A-4E1C-84AF-3F489B57D020}">
      <dsp:nvSpPr>
        <dsp:cNvPr id="0" name=""/>
        <dsp:cNvSpPr/>
      </dsp:nvSpPr>
      <dsp:spPr>
        <a:xfrm>
          <a:off x="687151" y="560236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5780-BDBC-452A-BD19-1E1AF25A492F}">
      <dsp:nvSpPr>
        <dsp:cNvPr id="0" name=""/>
        <dsp:cNvSpPr/>
      </dsp:nvSpPr>
      <dsp:spPr>
        <a:xfrm>
          <a:off x="925527" y="664525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DA2E-F05F-4E25-AA12-7FF43F5DE9FE}">
      <dsp:nvSpPr>
        <dsp:cNvPr id="0" name=""/>
        <dsp:cNvSpPr/>
      </dsp:nvSpPr>
      <dsp:spPr>
        <a:xfrm>
          <a:off x="1074511" y="739017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58990-52E2-4914-9E7D-1540A6003DA1}">
      <dsp:nvSpPr>
        <dsp:cNvPr id="0" name=""/>
        <dsp:cNvSpPr/>
      </dsp:nvSpPr>
      <dsp:spPr>
        <a:xfrm>
          <a:off x="1283089" y="902900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DB7C-6361-4AE2-9D0B-9332EE7DE2A4}">
      <dsp:nvSpPr>
        <dsp:cNvPr id="0" name=""/>
        <dsp:cNvSpPr/>
      </dsp:nvSpPr>
      <dsp:spPr>
        <a:xfrm>
          <a:off x="1372480" y="1066783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C7B33-D364-47EA-862A-8C31A649DA80}">
      <dsp:nvSpPr>
        <dsp:cNvPr id="0" name=""/>
        <dsp:cNvSpPr/>
      </dsp:nvSpPr>
      <dsp:spPr>
        <a:xfrm>
          <a:off x="597761" y="753916"/>
          <a:ext cx="273645" cy="273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EAD56-35FD-421B-BF16-B0BF05B15EF0}">
      <dsp:nvSpPr>
        <dsp:cNvPr id="0" name=""/>
        <dsp:cNvSpPr/>
      </dsp:nvSpPr>
      <dsp:spPr>
        <a:xfrm>
          <a:off x="16721" y="1320057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4600-02A4-4F17-B8DE-3A767DA84775}">
      <dsp:nvSpPr>
        <dsp:cNvPr id="0" name=""/>
        <dsp:cNvSpPr/>
      </dsp:nvSpPr>
      <dsp:spPr>
        <a:xfrm>
          <a:off x="106112" y="1454143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D07E9-41E8-4B34-8ED1-60CCB24F7189}">
      <dsp:nvSpPr>
        <dsp:cNvPr id="0" name=""/>
        <dsp:cNvSpPr/>
      </dsp:nvSpPr>
      <dsp:spPr>
        <a:xfrm>
          <a:off x="329588" y="1573331"/>
          <a:ext cx="243240" cy="243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EBF2-05D4-4C06-B285-397932AD4546}">
      <dsp:nvSpPr>
        <dsp:cNvPr id="0" name=""/>
        <dsp:cNvSpPr/>
      </dsp:nvSpPr>
      <dsp:spPr>
        <a:xfrm>
          <a:off x="642456" y="1767011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8FCD-7EB4-482D-9DAE-AB541E34CB2A}">
      <dsp:nvSpPr>
        <dsp:cNvPr id="0" name=""/>
        <dsp:cNvSpPr/>
      </dsp:nvSpPr>
      <dsp:spPr>
        <a:xfrm>
          <a:off x="702050" y="1573331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A2A66-B499-4533-A856-535995CF654F}">
      <dsp:nvSpPr>
        <dsp:cNvPr id="0" name=""/>
        <dsp:cNvSpPr/>
      </dsp:nvSpPr>
      <dsp:spPr>
        <a:xfrm>
          <a:off x="851034" y="1781909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0908-99F4-4882-827D-2E3CF71D8F04}">
      <dsp:nvSpPr>
        <dsp:cNvPr id="0" name=""/>
        <dsp:cNvSpPr/>
      </dsp:nvSpPr>
      <dsp:spPr>
        <a:xfrm>
          <a:off x="985120" y="1543534"/>
          <a:ext cx="243240" cy="243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EA466-71A1-4E37-971A-EC8542FA2F43}">
      <dsp:nvSpPr>
        <dsp:cNvPr id="0" name=""/>
        <dsp:cNvSpPr/>
      </dsp:nvSpPr>
      <dsp:spPr>
        <a:xfrm>
          <a:off x="1312886" y="1483940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5C9D-C876-4B4E-96A3-635729F7403C}">
      <dsp:nvSpPr>
        <dsp:cNvPr id="0" name=""/>
        <dsp:cNvSpPr/>
      </dsp:nvSpPr>
      <dsp:spPr>
        <a:xfrm>
          <a:off x="1480114" y="783465"/>
          <a:ext cx="491123" cy="937608"/>
        </a:xfrm>
        <a:prstGeom prst="chevron">
          <a:avLst>
            <a:gd name="adj" fmla="val 6231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152D2-D6B2-49D8-A9D9-0292F59EE659}">
      <dsp:nvSpPr>
        <dsp:cNvPr id="0" name=""/>
        <dsp:cNvSpPr/>
      </dsp:nvSpPr>
      <dsp:spPr>
        <a:xfrm>
          <a:off x="1971237" y="783920"/>
          <a:ext cx="1339427" cy="9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Consulta de los paquetes y funciones</a:t>
          </a:r>
        </a:p>
      </dsp:txBody>
      <dsp:txXfrm>
        <a:off x="1971237" y="783920"/>
        <a:ext cx="1339427" cy="937599"/>
      </dsp:txXfrm>
    </dsp:sp>
    <dsp:sp modelId="{D4DAC69B-828D-4862-9861-9CFD03DCAF22}">
      <dsp:nvSpPr>
        <dsp:cNvPr id="0" name=""/>
        <dsp:cNvSpPr/>
      </dsp:nvSpPr>
      <dsp:spPr>
        <a:xfrm>
          <a:off x="3310665" y="783465"/>
          <a:ext cx="491123" cy="937608"/>
        </a:xfrm>
        <a:prstGeom prst="chevron">
          <a:avLst>
            <a:gd name="adj" fmla="val 6231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695FE-2363-4551-B170-9207DE9BBED8}">
      <dsp:nvSpPr>
        <dsp:cNvPr id="0" name=""/>
        <dsp:cNvSpPr/>
      </dsp:nvSpPr>
      <dsp:spPr>
        <a:xfrm>
          <a:off x="3801788" y="783920"/>
          <a:ext cx="1339427" cy="9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Mejoramiento de la interfaz gráfica</a:t>
          </a:r>
        </a:p>
      </dsp:txBody>
      <dsp:txXfrm>
        <a:off x="3801788" y="783920"/>
        <a:ext cx="1339427" cy="937599"/>
      </dsp:txXfrm>
    </dsp:sp>
    <dsp:sp modelId="{F9D59A7E-52CD-4CFF-90B5-BA92DBC011F5}">
      <dsp:nvSpPr>
        <dsp:cNvPr id="0" name=""/>
        <dsp:cNvSpPr/>
      </dsp:nvSpPr>
      <dsp:spPr>
        <a:xfrm>
          <a:off x="5141216" y="783465"/>
          <a:ext cx="491123" cy="937608"/>
        </a:xfrm>
        <a:prstGeom prst="chevron">
          <a:avLst>
            <a:gd name="adj" fmla="val 6231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1FCB2-B499-4080-9AE9-D0E20054F497}">
      <dsp:nvSpPr>
        <dsp:cNvPr id="0" name=""/>
        <dsp:cNvSpPr/>
      </dsp:nvSpPr>
      <dsp:spPr>
        <a:xfrm>
          <a:off x="5632339" y="598668"/>
          <a:ext cx="1353134" cy="13531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Aplicación con interactividad</a:t>
          </a:r>
        </a:p>
      </dsp:txBody>
      <dsp:txXfrm>
        <a:off x="5830501" y="796830"/>
        <a:ext cx="956810" cy="9568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3B856-B0B4-431D-85DC-F2CB09BAFDF0}">
      <dsp:nvSpPr>
        <dsp:cNvPr id="0" name=""/>
        <dsp:cNvSpPr/>
      </dsp:nvSpPr>
      <dsp:spPr>
        <a:xfrm>
          <a:off x="88354" y="1719239"/>
          <a:ext cx="1203157" cy="39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Necesidades a modelar</a:t>
          </a:r>
        </a:p>
      </dsp:txBody>
      <dsp:txXfrm>
        <a:off x="88354" y="1719239"/>
        <a:ext cx="1203157" cy="396495"/>
      </dsp:txXfrm>
    </dsp:sp>
    <dsp:sp modelId="{108CFB89-C052-4D13-A1BC-01AA35BD802C}">
      <dsp:nvSpPr>
        <dsp:cNvPr id="0" name=""/>
        <dsp:cNvSpPr/>
      </dsp:nvSpPr>
      <dsp:spPr>
        <a:xfrm>
          <a:off x="86987" y="159864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6482-483F-44BA-A029-E07B32A67532}">
      <dsp:nvSpPr>
        <dsp:cNvPr id="0" name=""/>
        <dsp:cNvSpPr/>
      </dsp:nvSpPr>
      <dsp:spPr>
        <a:xfrm>
          <a:off x="153981" y="1464661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1D39-4D33-4458-8786-6017478DF58A}">
      <dsp:nvSpPr>
        <dsp:cNvPr id="0" name=""/>
        <dsp:cNvSpPr/>
      </dsp:nvSpPr>
      <dsp:spPr>
        <a:xfrm>
          <a:off x="314767" y="1491459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7986A-A1DD-43DD-9D8D-83B77D50FE33}">
      <dsp:nvSpPr>
        <dsp:cNvPr id="0" name=""/>
        <dsp:cNvSpPr/>
      </dsp:nvSpPr>
      <dsp:spPr>
        <a:xfrm>
          <a:off x="448755" y="1344072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3C99-A38A-4E1C-84AF-3F489B57D020}">
      <dsp:nvSpPr>
        <dsp:cNvPr id="0" name=""/>
        <dsp:cNvSpPr/>
      </dsp:nvSpPr>
      <dsp:spPr>
        <a:xfrm>
          <a:off x="622939" y="1290477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5780-BDBC-452A-BD19-1E1AF25A492F}">
      <dsp:nvSpPr>
        <dsp:cNvPr id="0" name=""/>
        <dsp:cNvSpPr/>
      </dsp:nvSpPr>
      <dsp:spPr>
        <a:xfrm>
          <a:off x="837320" y="138426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DA2E-F05F-4E25-AA12-7FF43F5DE9FE}">
      <dsp:nvSpPr>
        <dsp:cNvPr id="0" name=""/>
        <dsp:cNvSpPr/>
      </dsp:nvSpPr>
      <dsp:spPr>
        <a:xfrm>
          <a:off x="971308" y="1451263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58990-52E2-4914-9E7D-1540A6003DA1}">
      <dsp:nvSpPr>
        <dsp:cNvPr id="0" name=""/>
        <dsp:cNvSpPr/>
      </dsp:nvSpPr>
      <dsp:spPr>
        <a:xfrm>
          <a:off x="1158891" y="159864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DB7C-6361-4AE2-9D0B-9332EE7DE2A4}">
      <dsp:nvSpPr>
        <dsp:cNvPr id="0" name=""/>
        <dsp:cNvSpPr/>
      </dsp:nvSpPr>
      <dsp:spPr>
        <a:xfrm>
          <a:off x="1239284" y="1746036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C7B33-D364-47EA-862A-8C31A649DA80}">
      <dsp:nvSpPr>
        <dsp:cNvPr id="0" name=""/>
        <dsp:cNvSpPr/>
      </dsp:nvSpPr>
      <dsp:spPr>
        <a:xfrm>
          <a:off x="542546" y="1464661"/>
          <a:ext cx="246100" cy="246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EAD56-35FD-421B-BF16-B0BF05B15EF0}">
      <dsp:nvSpPr>
        <dsp:cNvPr id="0" name=""/>
        <dsp:cNvSpPr/>
      </dsp:nvSpPr>
      <dsp:spPr>
        <a:xfrm>
          <a:off x="19993" y="1973816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4600-02A4-4F17-B8DE-3A767DA84775}">
      <dsp:nvSpPr>
        <dsp:cNvPr id="0" name=""/>
        <dsp:cNvSpPr/>
      </dsp:nvSpPr>
      <dsp:spPr>
        <a:xfrm>
          <a:off x="100386" y="2094405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D07E9-41E8-4B34-8ED1-60CCB24F7189}">
      <dsp:nvSpPr>
        <dsp:cNvPr id="0" name=""/>
        <dsp:cNvSpPr/>
      </dsp:nvSpPr>
      <dsp:spPr>
        <a:xfrm>
          <a:off x="301368" y="2201596"/>
          <a:ext cx="218755" cy="2187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EBF2-05D4-4C06-B285-397932AD4546}">
      <dsp:nvSpPr>
        <dsp:cNvPr id="0" name=""/>
        <dsp:cNvSpPr/>
      </dsp:nvSpPr>
      <dsp:spPr>
        <a:xfrm>
          <a:off x="582743" y="2375780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8FCD-7EB4-482D-9DAE-AB541E34CB2A}">
      <dsp:nvSpPr>
        <dsp:cNvPr id="0" name=""/>
        <dsp:cNvSpPr/>
      </dsp:nvSpPr>
      <dsp:spPr>
        <a:xfrm>
          <a:off x="636338" y="2201596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A2A66-B499-4533-A856-535995CF654F}">
      <dsp:nvSpPr>
        <dsp:cNvPr id="0" name=""/>
        <dsp:cNvSpPr/>
      </dsp:nvSpPr>
      <dsp:spPr>
        <a:xfrm>
          <a:off x="770326" y="238917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0908-99F4-4882-827D-2E3CF71D8F04}">
      <dsp:nvSpPr>
        <dsp:cNvPr id="0" name=""/>
        <dsp:cNvSpPr/>
      </dsp:nvSpPr>
      <dsp:spPr>
        <a:xfrm>
          <a:off x="890915" y="2174798"/>
          <a:ext cx="218755" cy="2187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EA466-71A1-4E37-971A-EC8542FA2F43}">
      <dsp:nvSpPr>
        <dsp:cNvPr id="0" name=""/>
        <dsp:cNvSpPr/>
      </dsp:nvSpPr>
      <dsp:spPr>
        <a:xfrm>
          <a:off x="1185689" y="2121203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5C9D-C876-4B4E-96A3-635729F7403C}">
      <dsp:nvSpPr>
        <dsp:cNvPr id="0" name=""/>
        <dsp:cNvSpPr/>
      </dsp:nvSpPr>
      <dsp:spPr>
        <a:xfrm>
          <a:off x="1336084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152D2-D6B2-49D8-A9D9-0292F59EE659}">
      <dsp:nvSpPr>
        <dsp:cNvPr id="0" name=""/>
        <dsp:cNvSpPr/>
      </dsp:nvSpPr>
      <dsp:spPr>
        <a:xfrm>
          <a:off x="1777772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Búsqueda bibliográfica y selección del modelo</a:t>
          </a:r>
        </a:p>
      </dsp:txBody>
      <dsp:txXfrm>
        <a:off x="1777772" y="1491646"/>
        <a:ext cx="1204603" cy="843222"/>
      </dsp:txXfrm>
    </dsp:sp>
    <dsp:sp modelId="{D4DAC69B-828D-4862-9861-9CFD03DCAF22}">
      <dsp:nvSpPr>
        <dsp:cNvPr id="0" name=""/>
        <dsp:cNvSpPr/>
      </dsp:nvSpPr>
      <dsp:spPr>
        <a:xfrm>
          <a:off x="2982375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695FE-2363-4551-B170-9207DE9BBED8}">
      <dsp:nvSpPr>
        <dsp:cNvPr id="0" name=""/>
        <dsp:cNvSpPr/>
      </dsp:nvSpPr>
      <dsp:spPr>
        <a:xfrm>
          <a:off x="3424063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Estudio del modelo y sus parámetros</a:t>
          </a:r>
        </a:p>
      </dsp:txBody>
      <dsp:txXfrm>
        <a:off x="3424063" y="1491646"/>
        <a:ext cx="1204603" cy="843222"/>
      </dsp:txXfrm>
    </dsp:sp>
    <dsp:sp modelId="{F9D59A7E-52CD-4CFF-90B5-BA92DBC011F5}">
      <dsp:nvSpPr>
        <dsp:cNvPr id="0" name=""/>
        <dsp:cNvSpPr/>
      </dsp:nvSpPr>
      <dsp:spPr>
        <a:xfrm>
          <a:off x="4628666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C7AB3-F955-46F4-8388-8024AA864DD5}">
      <dsp:nvSpPr>
        <dsp:cNvPr id="0" name=""/>
        <dsp:cNvSpPr/>
      </dsp:nvSpPr>
      <dsp:spPr>
        <a:xfrm>
          <a:off x="5070354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Entrenamiento del modelo</a:t>
          </a:r>
        </a:p>
      </dsp:txBody>
      <dsp:txXfrm>
        <a:off x="5070354" y="1491646"/>
        <a:ext cx="1204603" cy="843222"/>
      </dsp:txXfrm>
    </dsp:sp>
    <dsp:sp modelId="{A799B9D0-D88F-4E1E-B267-9EF7967CFD22}">
      <dsp:nvSpPr>
        <dsp:cNvPr id="0" name=""/>
        <dsp:cNvSpPr/>
      </dsp:nvSpPr>
      <dsp:spPr>
        <a:xfrm>
          <a:off x="6274958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00755-5923-4B01-8671-FAC0AE894A48}">
      <dsp:nvSpPr>
        <dsp:cNvPr id="0" name=""/>
        <dsp:cNvSpPr/>
      </dsp:nvSpPr>
      <dsp:spPr>
        <a:xfrm>
          <a:off x="6716646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Calibración del modelo</a:t>
          </a:r>
        </a:p>
      </dsp:txBody>
      <dsp:txXfrm>
        <a:off x="6716646" y="1491646"/>
        <a:ext cx="1204603" cy="843222"/>
      </dsp:txXfrm>
    </dsp:sp>
    <dsp:sp modelId="{AC0B8CDD-7BCE-4152-8534-DEFA776811F4}">
      <dsp:nvSpPr>
        <dsp:cNvPr id="0" name=""/>
        <dsp:cNvSpPr/>
      </dsp:nvSpPr>
      <dsp:spPr>
        <a:xfrm>
          <a:off x="7921249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72540-6938-475C-AA56-98417EAC206B}">
      <dsp:nvSpPr>
        <dsp:cNvPr id="0" name=""/>
        <dsp:cNvSpPr/>
      </dsp:nvSpPr>
      <dsp:spPr>
        <a:xfrm>
          <a:off x="8362937" y="1290477"/>
          <a:ext cx="1349937" cy="1349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Modelo calibrado</a:t>
          </a:r>
        </a:p>
      </dsp:txBody>
      <dsp:txXfrm>
        <a:off x="8560631" y="1488171"/>
        <a:ext cx="954549" cy="9545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3B856-B0B4-431D-85DC-F2CB09BAFDF0}">
      <dsp:nvSpPr>
        <dsp:cNvPr id="0" name=""/>
        <dsp:cNvSpPr/>
      </dsp:nvSpPr>
      <dsp:spPr>
        <a:xfrm>
          <a:off x="77332" y="1827873"/>
          <a:ext cx="1154408" cy="38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Base de datos</a:t>
          </a:r>
        </a:p>
      </dsp:txBody>
      <dsp:txXfrm>
        <a:off x="77332" y="1827873"/>
        <a:ext cx="1154408" cy="380430"/>
      </dsp:txXfrm>
    </dsp:sp>
    <dsp:sp modelId="{108CFB89-C052-4D13-A1BC-01AA35BD802C}">
      <dsp:nvSpPr>
        <dsp:cNvPr id="0" name=""/>
        <dsp:cNvSpPr/>
      </dsp:nvSpPr>
      <dsp:spPr>
        <a:xfrm>
          <a:off x="76020" y="1712170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6482-483F-44BA-A029-E07B32A67532}">
      <dsp:nvSpPr>
        <dsp:cNvPr id="0" name=""/>
        <dsp:cNvSpPr/>
      </dsp:nvSpPr>
      <dsp:spPr>
        <a:xfrm>
          <a:off x="140300" y="1583611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1D39-4D33-4458-8786-6017478DF58A}">
      <dsp:nvSpPr>
        <dsp:cNvPr id="0" name=""/>
        <dsp:cNvSpPr/>
      </dsp:nvSpPr>
      <dsp:spPr>
        <a:xfrm>
          <a:off x="294571" y="1609323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7986A-A1DD-43DD-9D8D-83B77D50FE33}">
      <dsp:nvSpPr>
        <dsp:cNvPr id="0" name=""/>
        <dsp:cNvSpPr/>
      </dsp:nvSpPr>
      <dsp:spPr>
        <a:xfrm>
          <a:off x="423130" y="1467908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3C99-A38A-4E1C-84AF-3F489B57D020}">
      <dsp:nvSpPr>
        <dsp:cNvPr id="0" name=""/>
        <dsp:cNvSpPr/>
      </dsp:nvSpPr>
      <dsp:spPr>
        <a:xfrm>
          <a:off x="590257" y="1416484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5780-BDBC-452A-BD19-1E1AF25A492F}">
      <dsp:nvSpPr>
        <dsp:cNvPr id="0" name=""/>
        <dsp:cNvSpPr/>
      </dsp:nvSpPr>
      <dsp:spPr>
        <a:xfrm>
          <a:off x="795951" y="1506476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DA2E-F05F-4E25-AA12-7FF43F5DE9FE}">
      <dsp:nvSpPr>
        <dsp:cNvPr id="0" name=""/>
        <dsp:cNvSpPr/>
      </dsp:nvSpPr>
      <dsp:spPr>
        <a:xfrm>
          <a:off x="924511" y="1570755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58990-52E2-4914-9E7D-1540A6003DA1}">
      <dsp:nvSpPr>
        <dsp:cNvPr id="0" name=""/>
        <dsp:cNvSpPr/>
      </dsp:nvSpPr>
      <dsp:spPr>
        <a:xfrm>
          <a:off x="1104493" y="1712170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DB7C-6361-4AE2-9D0B-9332EE7DE2A4}">
      <dsp:nvSpPr>
        <dsp:cNvPr id="0" name=""/>
        <dsp:cNvSpPr/>
      </dsp:nvSpPr>
      <dsp:spPr>
        <a:xfrm>
          <a:off x="1181629" y="1853585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C7B33-D364-47EA-862A-8C31A649DA80}">
      <dsp:nvSpPr>
        <dsp:cNvPr id="0" name=""/>
        <dsp:cNvSpPr/>
      </dsp:nvSpPr>
      <dsp:spPr>
        <a:xfrm>
          <a:off x="513121" y="1583611"/>
          <a:ext cx="236128" cy="2361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EAD56-35FD-421B-BF16-B0BF05B15EF0}">
      <dsp:nvSpPr>
        <dsp:cNvPr id="0" name=""/>
        <dsp:cNvSpPr/>
      </dsp:nvSpPr>
      <dsp:spPr>
        <a:xfrm>
          <a:off x="11741" y="2072136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4600-02A4-4F17-B8DE-3A767DA84775}">
      <dsp:nvSpPr>
        <dsp:cNvPr id="0" name=""/>
        <dsp:cNvSpPr/>
      </dsp:nvSpPr>
      <dsp:spPr>
        <a:xfrm>
          <a:off x="88876" y="2187839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D07E9-41E8-4B34-8ED1-60CCB24F7189}">
      <dsp:nvSpPr>
        <dsp:cNvPr id="0" name=""/>
        <dsp:cNvSpPr/>
      </dsp:nvSpPr>
      <dsp:spPr>
        <a:xfrm>
          <a:off x="281715" y="2290686"/>
          <a:ext cx="209892" cy="209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EBF2-05D4-4C06-B285-397932AD4546}">
      <dsp:nvSpPr>
        <dsp:cNvPr id="0" name=""/>
        <dsp:cNvSpPr/>
      </dsp:nvSpPr>
      <dsp:spPr>
        <a:xfrm>
          <a:off x="551689" y="2457813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8FCD-7EB4-482D-9DAE-AB541E34CB2A}">
      <dsp:nvSpPr>
        <dsp:cNvPr id="0" name=""/>
        <dsp:cNvSpPr/>
      </dsp:nvSpPr>
      <dsp:spPr>
        <a:xfrm>
          <a:off x="603113" y="2290686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A2A66-B499-4533-A856-535995CF654F}">
      <dsp:nvSpPr>
        <dsp:cNvPr id="0" name=""/>
        <dsp:cNvSpPr/>
      </dsp:nvSpPr>
      <dsp:spPr>
        <a:xfrm>
          <a:off x="731672" y="2470669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0908-99F4-4882-827D-2E3CF71D8F04}">
      <dsp:nvSpPr>
        <dsp:cNvPr id="0" name=""/>
        <dsp:cNvSpPr/>
      </dsp:nvSpPr>
      <dsp:spPr>
        <a:xfrm>
          <a:off x="847375" y="2264974"/>
          <a:ext cx="209892" cy="209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EA466-71A1-4E37-971A-EC8542FA2F43}">
      <dsp:nvSpPr>
        <dsp:cNvPr id="0" name=""/>
        <dsp:cNvSpPr/>
      </dsp:nvSpPr>
      <dsp:spPr>
        <a:xfrm>
          <a:off x="1130205" y="2213551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5C9D-C876-4B4E-96A3-635729F7403C}">
      <dsp:nvSpPr>
        <dsp:cNvPr id="0" name=""/>
        <dsp:cNvSpPr/>
      </dsp:nvSpPr>
      <dsp:spPr>
        <a:xfrm>
          <a:off x="1274506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152D2-D6B2-49D8-A9D9-0292F59EE659}">
      <dsp:nvSpPr>
        <dsp:cNvPr id="0" name=""/>
        <dsp:cNvSpPr/>
      </dsp:nvSpPr>
      <dsp:spPr>
        <a:xfrm>
          <a:off x="1698298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Limpieza de datos</a:t>
          </a:r>
        </a:p>
      </dsp:txBody>
      <dsp:txXfrm>
        <a:off x="1698298" y="1609502"/>
        <a:ext cx="1155795" cy="809056"/>
      </dsp:txXfrm>
    </dsp:sp>
    <dsp:sp modelId="{D4DAC69B-828D-4862-9861-9CFD03DCAF22}">
      <dsp:nvSpPr>
        <dsp:cNvPr id="0" name=""/>
        <dsp:cNvSpPr/>
      </dsp:nvSpPr>
      <dsp:spPr>
        <a:xfrm>
          <a:off x="2854093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BF2C2-B227-44F8-8351-288FC684C6DF}">
      <dsp:nvSpPr>
        <dsp:cNvPr id="0" name=""/>
        <dsp:cNvSpPr/>
      </dsp:nvSpPr>
      <dsp:spPr>
        <a:xfrm>
          <a:off x="3277885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Separación por departamentos</a:t>
          </a:r>
        </a:p>
      </dsp:txBody>
      <dsp:txXfrm>
        <a:off x="3277885" y="1609502"/>
        <a:ext cx="1155795" cy="809056"/>
      </dsp:txXfrm>
    </dsp:sp>
    <dsp:sp modelId="{82B92587-117F-41AC-AB71-6233B44504B4}">
      <dsp:nvSpPr>
        <dsp:cNvPr id="0" name=""/>
        <dsp:cNvSpPr/>
      </dsp:nvSpPr>
      <dsp:spPr>
        <a:xfrm>
          <a:off x="4433680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695FE-2363-4551-B170-9207DE9BBED8}">
      <dsp:nvSpPr>
        <dsp:cNvPr id="0" name=""/>
        <dsp:cNvSpPr/>
      </dsp:nvSpPr>
      <dsp:spPr>
        <a:xfrm>
          <a:off x="4857472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Balanceo de datos</a:t>
          </a:r>
        </a:p>
      </dsp:txBody>
      <dsp:txXfrm>
        <a:off x="4857472" y="1609502"/>
        <a:ext cx="1155795" cy="809056"/>
      </dsp:txXfrm>
    </dsp:sp>
    <dsp:sp modelId="{F9D59A7E-52CD-4CFF-90B5-BA92DBC011F5}">
      <dsp:nvSpPr>
        <dsp:cNvPr id="0" name=""/>
        <dsp:cNvSpPr/>
      </dsp:nvSpPr>
      <dsp:spPr>
        <a:xfrm>
          <a:off x="6013267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0DB20-9F76-4529-BA29-BFD01BF88A5F}">
      <dsp:nvSpPr>
        <dsp:cNvPr id="0" name=""/>
        <dsp:cNvSpPr/>
      </dsp:nvSpPr>
      <dsp:spPr>
        <a:xfrm>
          <a:off x="6437059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Validación cruzada</a:t>
          </a:r>
        </a:p>
      </dsp:txBody>
      <dsp:txXfrm>
        <a:off x="6437059" y="1609502"/>
        <a:ext cx="1155795" cy="809056"/>
      </dsp:txXfrm>
    </dsp:sp>
    <dsp:sp modelId="{E5946A15-A3EF-44CF-9895-3520F0E8810A}">
      <dsp:nvSpPr>
        <dsp:cNvPr id="0" name=""/>
        <dsp:cNvSpPr/>
      </dsp:nvSpPr>
      <dsp:spPr>
        <a:xfrm>
          <a:off x="7592854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76CC7-A1C1-406E-A88C-494F026D468C}">
      <dsp:nvSpPr>
        <dsp:cNvPr id="0" name=""/>
        <dsp:cNvSpPr/>
      </dsp:nvSpPr>
      <dsp:spPr>
        <a:xfrm>
          <a:off x="8016646" y="1416484"/>
          <a:ext cx="1355050" cy="1355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Datos limpios</a:t>
          </a:r>
        </a:p>
      </dsp:txBody>
      <dsp:txXfrm>
        <a:off x="8215088" y="1614926"/>
        <a:ext cx="958166" cy="958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135" y="1060529"/>
            <a:ext cx="1026080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0135" y="3403592"/>
            <a:ext cx="1026080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13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8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90519" y="345009"/>
            <a:ext cx="2949982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574" y="345009"/>
            <a:ext cx="867893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7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48" y="1615545"/>
            <a:ext cx="11799927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448" y="4336618"/>
            <a:ext cx="11799927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2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574" y="1725046"/>
            <a:ext cx="5814457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6044" y="1725046"/>
            <a:ext cx="5814457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78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56" y="345010"/>
            <a:ext cx="11799927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357" y="1588543"/>
            <a:ext cx="57877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357" y="2367064"/>
            <a:ext cx="57877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6044" y="1588543"/>
            <a:ext cx="5816239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6044" y="2367064"/>
            <a:ext cx="5816239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038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83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0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57" y="432012"/>
            <a:ext cx="4412502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239" y="933026"/>
            <a:ext cx="6926044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357" y="1944052"/>
            <a:ext cx="4412502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0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57" y="432012"/>
            <a:ext cx="4412502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6239" y="933026"/>
            <a:ext cx="6926044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357" y="1944052"/>
            <a:ext cx="4412502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49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74" y="345010"/>
            <a:ext cx="1179992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574" y="1725046"/>
            <a:ext cx="1179992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574" y="6006163"/>
            <a:ext cx="307824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D58D-1A21-4012-AEE4-B846F27229FD}" type="datetimeFigureOut">
              <a:rPr lang="es-CO" smtClean="0"/>
              <a:t>26/01/25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856" y="6006163"/>
            <a:ext cx="461736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2259" y="6006163"/>
            <a:ext cx="307824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0D75-7F20-41F4-B914-66F3AB9E4F7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07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o 110">
            <a:extLst>
              <a:ext uri="{FF2B5EF4-FFF2-40B4-BE49-F238E27FC236}">
                <a16:creationId xmlns:a16="http://schemas.microsoft.com/office/drawing/2014/main" id="{8002C49C-E356-472F-94C7-CB0DB71B6AAF}"/>
              </a:ext>
            </a:extLst>
          </p:cNvPr>
          <p:cNvGrpSpPr/>
          <p:nvPr/>
        </p:nvGrpSpPr>
        <p:grpSpPr>
          <a:xfrm>
            <a:off x="53438" y="-825970"/>
            <a:ext cx="14226361" cy="7529655"/>
            <a:chOff x="53438" y="-825970"/>
            <a:chExt cx="14226361" cy="7529655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CDA400B-167A-4D29-A019-C724016B3D70}"/>
                </a:ext>
              </a:extLst>
            </p:cNvPr>
            <p:cNvSpPr/>
            <p:nvPr/>
          </p:nvSpPr>
          <p:spPr>
            <a:xfrm>
              <a:off x="53438" y="42259"/>
              <a:ext cx="13574197" cy="6385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7" name="Diagrama 6">
              <a:extLst>
                <a:ext uri="{FF2B5EF4-FFF2-40B4-BE49-F238E27FC236}">
                  <a16:creationId xmlns:a16="http://schemas.microsoft.com/office/drawing/2014/main" id="{C7B3A4E4-0409-4916-A33E-C6A856F70A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41793394"/>
                </p:ext>
              </p:extLst>
            </p:nvPr>
          </p:nvGraphicFramePr>
          <p:xfrm>
            <a:off x="7806296" y="538899"/>
            <a:ext cx="6473503" cy="55620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Diagrama 8">
              <a:extLst>
                <a:ext uri="{FF2B5EF4-FFF2-40B4-BE49-F238E27FC236}">
                  <a16:creationId xmlns:a16="http://schemas.microsoft.com/office/drawing/2014/main" id="{0D6E05C8-83CD-4108-B7DF-5303EB047BA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63852187"/>
                </p:ext>
              </p:extLst>
            </p:nvPr>
          </p:nvGraphicFramePr>
          <p:xfrm>
            <a:off x="3122686" y="4191645"/>
            <a:ext cx="7002196" cy="2512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4" name="Diagrama 3">
              <a:extLst>
                <a:ext uri="{FF2B5EF4-FFF2-40B4-BE49-F238E27FC236}">
                  <a16:creationId xmlns:a16="http://schemas.microsoft.com/office/drawing/2014/main" id="{68981A50-8AE2-4662-BFE2-B7D3E81690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8103077"/>
                </p:ext>
              </p:extLst>
            </p:nvPr>
          </p:nvGraphicFramePr>
          <p:xfrm>
            <a:off x="392013" y="-825970"/>
            <a:ext cx="9732868" cy="39308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087D0C6B-E33C-45FC-930F-8CB5A114FA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658076"/>
                </p:ext>
              </p:extLst>
            </p:nvPr>
          </p:nvGraphicFramePr>
          <p:xfrm>
            <a:off x="741444" y="1140835"/>
            <a:ext cx="9383438" cy="41880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9639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1D93-DC84-C9C8-0DE7-91738BAC4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o 110">
            <a:extLst>
              <a:ext uri="{FF2B5EF4-FFF2-40B4-BE49-F238E27FC236}">
                <a16:creationId xmlns:a16="http://schemas.microsoft.com/office/drawing/2014/main" id="{C0422CEE-4240-932F-9EF4-FC5A2DFF7A0D}"/>
              </a:ext>
            </a:extLst>
          </p:cNvPr>
          <p:cNvGrpSpPr/>
          <p:nvPr/>
        </p:nvGrpSpPr>
        <p:grpSpPr>
          <a:xfrm>
            <a:off x="53438" y="-825970"/>
            <a:ext cx="14226361" cy="7529655"/>
            <a:chOff x="53438" y="-825970"/>
            <a:chExt cx="14226361" cy="7529655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AC248C9-9769-0781-17D2-F2E40D7CAF25}"/>
                </a:ext>
              </a:extLst>
            </p:cNvPr>
            <p:cNvSpPr/>
            <p:nvPr/>
          </p:nvSpPr>
          <p:spPr>
            <a:xfrm>
              <a:off x="53438" y="42259"/>
              <a:ext cx="13574197" cy="6385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7" name="Diagrama 6">
              <a:extLst>
                <a:ext uri="{FF2B5EF4-FFF2-40B4-BE49-F238E27FC236}">
                  <a16:creationId xmlns:a16="http://schemas.microsoft.com/office/drawing/2014/main" id="{407062DC-45D6-F773-6E1B-CFA26BEF93D6}"/>
                </a:ext>
              </a:extLst>
            </p:cNvPr>
            <p:cNvGraphicFramePr/>
            <p:nvPr/>
          </p:nvGraphicFramePr>
          <p:xfrm>
            <a:off x="7806296" y="538899"/>
            <a:ext cx="6473503" cy="55620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Diagrama 8">
              <a:extLst>
                <a:ext uri="{FF2B5EF4-FFF2-40B4-BE49-F238E27FC236}">
                  <a16:creationId xmlns:a16="http://schemas.microsoft.com/office/drawing/2014/main" id="{8034DA5E-B477-EABE-BE5D-8DF6DFA62967}"/>
                </a:ext>
              </a:extLst>
            </p:cNvPr>
            <p:cNvGraphicFramePr/>
            <p:nvPr/>
          </p:nvGraphicFramePr>
          <p:xfrm>
            <a:off x="3122686" y="4191645"/>
            <a:ext cx="7002196" cy="2512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4" name="Diagrama 3">
              <a:extLst>
                <a:ext uri="{FF2B5EF4-FFF2-40B4-BE49-F238E27FC236}">
                  <a16:creationId xmlns:a16="http://schemas.microsoft.com/office/drawing/2014/main" id="{2CEC78B9-8DD9-9808-56CD-6349E47BD780}"/>
                </a:ext>
              </a:extLst>
            </p:cNvPr>
            <p:cNvGraphicFramePr/>
            <p:nvPr/>
          </p:nvGraphicFramePr>
          <p:xfrm>
            <a:off x="392013" y="-825970"/>
            <a:ext cx="9732868" cy="39308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85F765E1-C17D-03E0-5B47-9B2F5411DF18}"/>
                </a:ext>
              </a:extLst>
            </p:cNvPr>
            <p:cNvGraphicFramePr/>
            <p:nvPr/>
          </p:nvGraphicFramePr>
          <p:xfrm>
            <a:off x="741444" y="1140835"/>
            <a:ext cx="9383438" cy="41880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588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124</Words>
  <Application>Microsoft Macintosh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Martínez Salcedo</dc:creator>
  <cp:lastModifiedBy>MARTINEZ SALCEDO, JOSEPH</cp:lastModifiedBy>
  <cp:revision>55</cp:revision>
  <dcterms:created xsi:type="dcterms:W3CDTF">2020-08-13T18:50:42Z</dcterms:created>
  <dcterms:modified xsi:type="dcterms:W3CDTF">2025-01-26T11:17:40Z</dcterms:modified>
</cp:coreProperties>
</file>