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5CF00-5C33-4B3E-A616-A9027B5682D4}" v="34" dt="2024-04-03T23:38:43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 SALCEDO, JOSEPH" userId="4d2c8988-b1c0-4e9d-83be-da9944182c7d" providerId="ADAL" clId="{5835CF00-5C33-4B3E-A616-A9027B5682D4}"/>
    <pc:docChg chg="undo custSel addSld modSld">
      <pc:chgData name="MARTINEZ SALCEDO, JOSEPH" userId="4d2c8988-b1c0-4e9d-83be-da9944182c7d" providerId="ADAL" clId="{5835CF00-5C33-4B3E-A616-A9027B5682D4}" dt="2024-04-03T23:38:43.797" v="378"/>
      <pc:docMkLst>
        <pc:docMk/>
      </pc:docMkLst>
      <pc:sldChg chg="addSp delSp modSp new mod">
        <pc:chgData name="MARTINEZ SALCEDO, JOSEPH" userId="4d2c8988-b1c0-4e9d-83be-da9944182c7d" providerId="ADAL" clId="{5835CF00-5C33-4B3E-A616-A9027B5682D4}" dt="2024-04-03T23:09:38.840" v="218" actId="14100"/>
        <pc:sldMkLst>
          <pc:docMk/>
          <pc:sldMk cId="2095722820" sldId="256"/>
        </pc:sldMkLst>
        <pc:spChg chg="del">
          <ac:chgData name="MARTINEZ SALCEDO, JOSEPH" userId="4d2c8988-b1c0-4e9d-83be-da9944182c7d" providerId="ADAL" clId="{5835CF00-5C33-4B3E-A616-A9027B5682D4}" dt="2024-04-03T23:02:14.376" v="1" actId="478"/>
          <ac:spMkLst>
            <pc:docMk/>
            <pc:sldMk cId="2095722820" sldId="256"/>
            <ac:spMk id="2" creationId="{225BE657-C557-75DB-5410-F842D69A43D2}"/>
          </ac:spMkLst>
        </pc:spChg>
        <pc:spChg chg="del">
          <ac:chgData name="MARTINEZ SALCEDO, JOSEPH" userId="4d2c8988-b1c0-4e9d-83be-da9944182c7d" providerId="ADAL" clId="{5835CF00-5C33-4B3E-A616-A9027B5682D4}" dt="2024-04-03T23:02:14.376" v="1" actId="478"/>
          <ac:spMkLst>
            <pc:docMk/>
            <pc:sldMk cId="2095722820" sldId="256"/>
            <ac:spMk id="3" creationId="{5D243FD4-CF71-B84C-4169-44883E06A593}"/>
          </ac:spMkLst>
        </pc:spChg>
        <pc:spChg chg="add mod">
          <ac:chgData name="MARTINEZ SALCEDO, JOSEPH" userId="4d2c8988-b1c0-4e9d-83be-da9944182c7d" providerId="ADAL" clId="{5835CF00-5C33-4B3E-A616-A9027B5682D4}" dt="2024-04-03T23:06:25.997" v="113" actId="1076"/>
          <ac:spMkLst>
            <pc:docMk/>
            <pc:sldMk cId="2095722820" sldId="256"/>
            <ac:spMk id="14" creationId="{138AB0EC-4C20-94F1-18EE-47547C9761D9}"/>
          </ac:spMkLst>
        </pc:spChg>
        <pc:spChg chg="add mod">
          <ac:chgData name="MARTINEZ SALCEDO, JOSEPH" userId="4d2c8988-b1c0-4e9d-83be-da9944182c7d" providerId="ADAL" clId="{5835CF00-5C33-4B3E-A616-A9027B5682D4}" dt="2024-04-03T23:07:52.430" v="175" actId="1582"/>
          <ac:spMkLst>
            <pc:docMk/>
            <pc:sldMk cId="2095722820" sldId="256"/>
            <ac:spMk id="15" creationId="{2721A298-875A-DFC4-CFEB-352BDCBF0983}"/>
          </ac:spMkLst>
        </pc:spChg>
        <pc:spChg chg="add mod">
          <ac:chgData name="MARTINEZ SALCEDO, JOSEPH" userId="4d2c8988-b1c0-4e9d-83be-da9944182c7d" providerId="ADAL" clId="{5835CF00-5C33-4B3E-A616-A9027B5682D4}" dt="2024-04-03T23:07:41.687" v="172" actId="1582"/>
          <ac:spMkLst>
            <pc:docMk/>
            <pc:sldMk cId="2095722820" sldId="256"/>
            <ac:spMk id="16" creationId="{23A64394-813A-4F3B-2728-7C58D19ADC02}"/>
          </ac:spMkLst>
        </pc:spChg>
        <pc:spChg chg="add mod">
          <ac:chgData name="MARTINEZ SALCEDO, JOSEPH" userId="4d2c8988-b1c0-4e9d-83be-da9944182c7d" providerId="ADAL" clId="{5835CF00-5C33-4B3E-A616-A9027B5682D4}" dt="2024-04-03T23:09:08.280" v="204" actId="1076"/>
          <ac:spMkLst>
            <pc:docMk/>
            <pc:sldMk cId="2095722820" sldId="256"/>
            <ac:spMk id="17" creationId="{99812FA9-7FFD-D099-C992-1211AB85937F}"/>
          </ac:spMkLst>
        </pc:spChg>
        <pc:spChg chg="add mod">
          <ac:chgData name="MARTINEZ SALCEDO, JOSEPH" userId="4d2c8988-b1c0-4e9d-83be-da9944182c7d" providerId="ADAL" clId="{5835CF00-5C33-4B3E-A616-A9027B5682D4}" dt="2024-04-03T23:08:09.502" v="177" actId="208"/>
          <ac:spMkLst>
            <pc:docMk/>
            <pc:sldMk cId="2095722820" sldId="256"/>
            <ac:spMk id="18" creationId="{448C0F97-E4BC-3DA6-0BB8-7ABF419A5612}"/>
          </ac:spMkLst>
        </pc:spChg>
        <pc:spChg chg="add mod">
          <ac:chgData name="MARTINEZ SALCEDO, JOSEPH" userId="4d2c8988-b1c0-4e9d-83be-da9944182c7d" providerId="ADAL" clId="{5835CF00-5C33-4B3E-A616-A9027B5682D4}" dt="2024-04-03T23:08:17.806" v="181" actId="14100"/>
          <ac:spMkLst>
            <pc:docMk/>
            <pc:sldMk cId="2095722820" sldId="256"/>
            <ac:spMk id="19" creationId="{E197B55F-35B4-1BEB-A62B-F0C4B0EC0E92}"/>
          </ac:spMkLst>
        </pc:spChg>
        <pc:spChg chg="add mod">
          <ac:chgData name="MARTINEZ SALCEDO, JOSEPH" userId="4d2c8988-b1c0-4e9d-83be-da9944182c7d" providerId="ADAL" clId="{5835CF00-5C33-4B3E-A616-A9027B5682D4}" dt="2024-04-03T23:08:27.143" v="187" actId="1076"/>
          <ac:spMkLst>
            <pc:docMk/>
            <pc:sldMk cId="2095722820" sldId="256"/>
            <ac:spMk id="20" creationId="{AD5B33F3-9215-6D99-FC41-ED3579E5E381}"/>
          </ac:spMkLst>
        </pc:spChg>
        <pc:spChg chg="add mod">
          <ac:chgData name="MARTINEZ SALCEDO, JOSEPH" userId="4d2c8988-b1c0-4e9d-83be-da9944182c7d" providerId="ADAL" clId="{5835CF00-5C33-4B3E-A616-A9027B5682D4}" dt="2024-04-03T23:08:19.817" v="183" actId="571"/>
          <ac:spMkLst>
            <pc:docMk/>
            <pc:sldMk cId="2095722820" sldId="256"/>
            <ac:spMk id="21" creationId="{D5543019-CFA2-E6C7-7F32-6BF138F2723F}"/>
          </ac:spMkLst>
        </pc:spChg>
        <pc:spChg chg="add mod">
          <ac:chgData name="MARTINEZ SALCEDO, JOSEPH" userId="4d2c8988-b1c0-4e9d-83be-da9944182c7d" providerId="ADAL" clId="{5835CF00-5C33-4B3E-A616-A9027B5682D4}" dt="2024-04-03T23:08:20.839" v="184" actId="571"/>
          <ac:spMkLst>
            <pc:docMk/>
            <pc:sldMk cId="2095722820" sldId="256"/>
            <ac:spMk id="22" creationId="{B85A340A-0FF8-178F-8C8F-8E34D87EE5BE}"/>
          </ac:spMkLst>
        </pc:spChg>
        <pc:spChg chg="add mod">
          <ac:chgData name="MARTINEZ SALCEDO, JOSEPH" userId="4d2c8988-b1c0-4e9d-83be-da9944182c7d" providerId="ADAL" clId="{5835CF00-5C33-4B3E-A616-A9027B5682D4}" dt="2024-04-03T23:08:22.003" v="185" actId="571"/>
          <ac:spMkLst>
            <pc:docMk/>
            <pc:sldMk cId="2095722820" sldId="256"/>
            <ac:spMk id="23" creationId="{593614A2-5E8D-8EE2-C141-7E8180A073F4}"/>
          </ac:spMkLst>
        </pc:spChg>
        <pc:spChg chg="add mod">
          <ac:chgData name="MARTINEZ SALCEDO, JOSEPH" userId="4d2c8988-b1c0-4e9d-83be-da9944182c7d" providerId="ADAL" clId="{5835CF00-5C33-4B3E-A616-A9027B5682D4}" dt="2024-04-03T23:08:23.842" v="186" actId="571"/>
          <ac:spMkLst>
            <pc:docMk/>
            <pc:sldMk cId="2095722820" sldId="256"/>
            <ac:spMk id="24" creationId="{2E9B6A5E-2C30-94D1-FEE5-9295413BDCC1}"/>
          </ac:spMkLst>
        </pc:spChg>
        <pc:grpChg chg="add mod">
          <ac:chgData name="MARTINEZ SALCEDO, JOSEPH" userId="4d2c8988-b1c0-4e9d-83be-da9944182c7d" providerId="ADAL" clId="{5835CF00-5C33-4B3E-A616-A9027B5682D4}" dt="2024-04-03T23:06:21.316" v="112" actId="207"/>
          <ac:grpSpMkLst>
            <pc:docMk/>
            <pc:sldMk cId="2095722820" sldId="256"/>
            <ac:grpSpMk id="12" creationId="{9B92DD49-CE92-1CD9-3307-4D268AFA018A}"/>
          </ac:grpSpMkLst>
        </pc:grpChg>
        <pc:grpChg chg="add mod">
          <ac:chgData name="MARTINEZ SALCEDO, JOSEPH" userId="4d2c8988-b1c0-4e9d-83be-da9944182c7d" providerId="ADAL" clId="{5835CF00-5C33-4B3E-A616-A9027B5682D4}" dt="2024-04-03T23:06:21.316" v="112" actId="207"/>
          <ac:grpSpMkLst>
            <pc:docMk/>
            <pc:sldMk cId="2095722820" sldId="256"/>
            <ac:grpSpMk id="13" creationId="{4AFED3C2-C34B-0AD4-CF48-AF584DE7F6EF}"/>
          </ac:grpSpMkLst>
        </pc:grpChg>
        <pc:picChg chg="add mod">
          <ac:chgData name="MARTINEZ SALCEDO, JOSEPH" userId="4d2c8988-b1c0-4e9d-83be-da9944182c7d" providerId="ADAL" clId="{5835CF00-5C33-4B3E-A616-A9027B5682D4}" dt="2024-04-03T23:06:21.316" v="112" actId="207"/>
          <ac:picMkLst>
            <pc:docMk/>
            <pc:sldMk cId="2095722820" sldId="256"/>
            <ac:picMk id="5" creationId="{103D658C-B1AC-F0DB-3EB8-6C955770C4BB}"/>
          </ac:picMkLst>
        </pc:picChg>
        <pc:picChg chg="add mod">
          <ac:chgData name="MARTINEZ SALCEDO, JOSEPH" userId="4d2c8988-b1c0-4e9d-83be-da9944182c7d" providerId="ADAL" clId="{5835CF00-5C33-4B3E-A616-A9027B5682D4}" dt="2024-04-03T23:06:21.316" v="112" actId="207"/>
          <ac:picMkLst>
            <pc:docMk/>
            <pc:sldMk cId="2095722820" sldId="256"/>
            <ac:picMk id="7" creationId="{0D765E19-3B06-36B7-99DD-26850C440148}"/>
          </ac:picMkLst>
        </pc:picChg>
        <pc:picChg chg="add mod">
          <ac:chgData name="MARTINEZ SALCEDO, JOSEPH" userId="4d2c8988-b1c0-4e9d-83be-da9944182c7d" providerId="ADAL" clId="{5835CF00-5C33-4B3E-A616-A9027B5682D4}" dt="2024-04-03T23:06:21.316" v="112" actId="207"/>
          <ac:picMkLst>
            <pc:docMk/>
            <pc:sldMk cId="2095722820" sldId="256"/>
            <ac:picMk id="9" creationId="{AB64D291-6EF1-1711-2131-D4AD99667585}"/>
          </ac:picMkLst>
        </pc:picChg>
        <pc:picChg chg="add mod">
          <ac:chgData name="MARTINEZ SALCEDO, JOSEPH" userId="4d2c8988-b1c0-4e9d-83be-da9944182c7d" providerId="ADAL" clId="{5835CF00-5C33-4B3E-A616-A9027B5682D4}" dt="2024-04-03T23:06:21.316" v="112" actId="207"/>
          <ac:picMkLst>
            <pc:docMk/>
            <pc:sldMk cId="2095722820" sldId="256"/>
            <ac:picMk id="11" creationId="{49FAF6A3-6E06-0846-0C60-002F3B636C09}"/>
          </ac:picMkLst>
        </pc:picChg>
        <pc:cxnChg chg="add mod">
          <ac:chgData name="MARTINEZ SALCEDO, JOSEPH" userId="4d2c8988-b1c0-4e9d-83be-da9944182c7d" providerId="ADAL" clId="{5835CF00-5C33-4B3E-A616-A9027B5682D4}" dt="2024-04-03T23:08:43.740" v="190" actId="1582"/>
          <ac:cxnSpMkLst>
            <pc:docMk/>
            <pc:sldMk cId="2095722820" sldId="256"/>
            <ac:cxnSpMk id="26" creationId="{73AC15E0-8AED-94D6-69BE-20305C000565}"/>
          </ac:cxnSpMkLst>
        </pc:cxnChg>
        <pc:cxnChg chg="add mod">
          <ac:chgData name="MARTINEZ SALCEDO, JOSEPH" userId="4d2c8988-b1c0-4e9d-83be-da9944182c7d" providerId="ADAL" clId="{5835CF00-5C33-4B3E-A616-A9027B5682D4}" dt="2024-04-03T23:08:48.849" v="193" actId="14100"/>
          <ac:cxnSpMkLst>
            <pc:docMk/>
            <pc:sldMk cId="2095722820" sldId="256"/>
            <ac:cxnSpMk id="27" creationId="{5F928FCE-B2CA-1391-B29F-E84B6CBEB2C7}"/>
          </ac:cxnSpMkLst>
        </pc:cxnChg>
        <pc:cxnChg chg="add mod">
          <ac:chgData name="MARTINEZ SALCEDO, JOSEPH" userId="4d2c8988-b1c0-4e9d-83be-da9944182c7d" providerId="ADAL" clId="{5835CF00-5C33-4B3E-A616-A9027B5682D4}" dt="2024-04-03T23:09:00.402" v="199" actId="14100"/>
          <ac:cxnSpMkLst>
            <pc:docMk/>
            <pc:sldMk cId="2095722820" sldId="256"/>
            <ac:cxnSpMk id="30" creationId="{7B1D4A40-BC16-4D7E-4904-0CCFF31CE92F}"/>
          </ac:cxnSpMkLst>
        </pc:cxnChg>
        <pc:cxnChg chg="add mod">
          <ac:chgData name="MARTINEZ SALCEDO, JOSEPH" userId="4d2c8988-b1c0-4e9d-83be-da9944182c7d" providerId="ADAL" clId="{5835CF00-5C33-4B3E-A616-A9027B5682D4}" dt="2024-04-03T23:09:14.675" v="208" actId="14100"/>
          <ac:cxnSpMkLst>
            <pc:docMk/>
            <pc:sldMk cId="2095722820" sldId="256"/>
            <ac:cxnSpMk id="36" creationId="{CE8F0BF7-FC8B-8F25-9568-E4029A5863DD}"/>
          </ac:cxnSpMkLst>
        </pc:cxnChg>
        <pc:cxnChg chg="add mod">
          <ac:chgData name="MARTINEZ SALCEDO, JOSEPH" userId="4d2c8988-b1c0-4e9d-83be-da9944182c7d" providerId="ADAL" clId="{5835CF00-5C33-4B3E-A616-A9027B5682D4}" dt="2024-04-03T23:09:19.078" v="211" actId="14100"/>
          <ac:cxnSpMkLst>
            <pc:docMk/>
            <pc:sldMk cId="2095722820" sldId="256"/>
            <ac:cxnSpMk id="43" creationId="{A2670A73-AE59-C4C7-11B0-D4A4C483EF89}"/>
          </ac:cxnSpMkLst>
        </pc:cxnChg>
        <pc:cxnChg chg="add mod">
          <ac:chgData name="MARTINEZ SALCEDO, JOSEPH" userId="4d2c8988-b1c0-4e9d-83be-da9944182c7d" providerId="ADAL" clId="{5835CF00-5C33-4B3E-A616-A9027B5682D4}" dt="2024-04-03T23:09:31.830" v="215" actId="14100"/>
          <ac:cxnSpMkLst>
            <pc:docMk/>
            <pc:sldMk cId="2095722820" sldId="256"/>
            <ac:cxnSpMk id="46" creationId="{B05575BA-A1D3-0502-150F-EFDEA2C8C83B}"/>
          </ac:cxnSpMkLst>
        </pc:cxnChg>
        <pc:cxnChg chg="add mod">
          <ac:chgData name="MARTINEZ SALCEDO, JOSEPH" userId="4d2c8988-b1c0-4e9d-83be-da9944182c7d" providerId="ADAL" clId="{5835CF00-5C33-4B3E-A616-A9027B5682D4}" dt="2024-04-03T23:09:38.840" v="218" actId="14100"/>
          <ac:cxnSpMkLst>
            <pc:docMk/>
            <pc:sldMk cId="2095722820" sldId="256"/>
            <ac:cxnSpMk id="50" creationId="{83D867C7-B128-5041-4C9E-9AA3035B53A8}"/>
          </ac:cxnSpMkLst>
        </pc:cxnChg>
      </pc:sldChg>
      <pc:sldChg chg="addSp delSp modSp add mod">
        <pc:chgData name="MARTINEZ SALCEDO, JOSEPH" userId="4d2c8988-b1c0-4e9d-83be-da9944182c7d" providerId="ADAL" clId="{5835CF00-5C33-4B3E-A616-A9027B5682D4}" dt="2024-04-03T23:38:43.797" v="378"/>
        <pc:sldMkLst>
          <pc:docMk/>
          <pc:sldMk cId="913716470" sldId="257"/>
        </pc:sldMkLst>
        <pc:spChg chg="del">
          <ac:chgData name="MARTINEZ SALCEDO, JOSEPH" userId="4d2c8988-b1c0-4e9d-83be-da9944182c7d" providerId="ADAL" clId="{5835CF00-5C33-4B3E-A616-A9027B5682D4}" dt="2024-04-03T23:21:30.905" v="220" actId="478"/>
          <ac:spMkLst>
            <pc:docMk/>
            <pc:sldMk cId="913716470" sldId="257"/>
            <ac:spMk id="14" creationId="{FBD0446F-A08B-B433-C75E-EE76C9D23B28}"/>
          </ac:spMkLst>
        </pc:spChg>
        <pc:spChg chg="del">
          <ac:chgData name="MARTINEZ SALCEDO, JOSEPH" userId="4d2c8988-b1c0-4e9d-83be-da9944182c7d" providerId="ADAL" clId="{5835CF00-5C33-4B3E-A616-A9027B5682D4}" dt="2024-04-03T23:21:30.905" v="220" actId="478"/>
          <ac:spMkLst>
            <pc:docMk/>
            <pc:sldMk cId="913716470" sldId="257"/>
            <ac:spMk id="15" creationId="{E9E27D02-D91D-3D5B-A6AF-3078AFE0B59B}"/>
          </ac:spMkLst>
        </pc:spChg>
        <pc:spChg chg="del">
          <ac:chgData name="MARTINEZ SALCEDO, JOSEPH" userId="4d2c8988-b1c0-4e9d-83be-da9944182c7d" providerId="ADAL" clId="{5835CF00-5C33-4B3E-A616-A9027B5682D4}" dt="2024-04-03T23:21:30.905" v="220" actId="478"/>
          <ac:spMkLst>
            <pc:docMk/>
            <pc:sldMk cId="913716470" sldId="257"/>
            <ac:spMk id="16" creationId="{9685ED99-F873-E45C-EDE5-4EF3C919916D}"/>
          </ac:spMkLst>
        </pc:spChg>
        <pc:spChg chg="del">
          <ac:chgData name="MARTINEZ SALCEDO, JOSEPH" userId="4d2c8988-b1c0-4e9d-83be-da9944182c7d" providerId="ADAL" clId="{5835CF00-5C33-4B3E-A616-A9027B5682D4}" dt="2024-04-03T23:21:30.905" v="220" actId="478"/>
          <ac:spMkLst>
            <pc:docMk/>
            <pc:sldMk cId="913716470" sldId="257"/>
            <ac:spMk id="17" creationId="{0A73BC29-8A0A-5003-FF2E-BB44141C2E22}"/>
          </ac:spMkLst>
        </pc:spChg>
        <pc:spChg chg="del">
          <ac:chgData name="MARTINEZ SALCEDO, JOSEPH" userId="4d2c8988-b1c0-4e9d-83be-da9944182c7d" providerId="ADAL" clId="{5835CF00-5C33-4B3E-A616-A9027B5682D4}" dt="2024-04-03T23:21:30.905" v="220" actId="478"/>
          <ac:spMkLst>
            <pc:docMk/>
            <pc:sldMk cId="913716470" sldId="257"/>
            <ac:spMk id="18" creationId="{A5903F53-1731-5672-813D-6434F5B79E5D}"/>
          </ac:spMkLst>
        </pc:spChg>
        <pc:spChg chg="del">
          <ac:chgData name="MARTINEZ SALCEDO, JOSEPH" userId="4d2c8988-b1c0-4e9d-83be-da9944182c7d" providerId="ADAL" clId="{5835CF00-5C33-4B3E-A616-A9027B5682D4}" dt="2024-04-03T23:21:30.905" v="220" actId="478"/>
          <ac:spMkLst>
            <pc:docMk/>
            <pc:sldMk cId="913716470" sldId="257"/>
            <ac:spMk id="19" creationId="{BE33E52D-BDFA-7C59-55AB-F2A69728CDFB}"/>
          </ac:spMkLst>
        </pc:spChg>
        <pc:spChg chg="del">
          <ac:chgData name="MARTINEZ SALCEDO, JOSEPH" userId="4d2c8988-b1c0-4e9d-83be-da9944182c7d" providerId="ADAL" clId="{5835CF00-5C33-4B3E-A616-A9027B5682D4}" dt="2024-04-03T23:21:30.905" v="220" actId="478"/>
          <ac:spMkLst>
            <pc:docMk/>
            <pc:sldMk cId="913716470" sldId="257"/>
            <ac:spMk id="20" creationId="{AE34E80D-A97F-ED3F-3E89-9113C3A0D335}"/>
          </ac:spMkLst>
        </pc:spChg>
        <pc:spChg chg="del">
          <ac:chgData name="MARTINEZ SALCEDO, JOSEPH" userId="4d2c8988-b1c0-4e9d-83be-da9944182c7d" providerId="ADAL" clId="{5835CF00-5C33-4B3E-A616-A9027B5682D4}" dt="2024-04-03T23:21:30.905" v="220" actId="478"/>
          <ac:spMkLst>
            <pc:docMk/>
            <pc:sldMk cId="913716470" sldId="257"/>
            <ac:spMk id="21" creationId="{1ECE3966-86EA-E15E-09C6-6DE52A37D2E4}"/>
          </ac:spMkLst>
        </pc:spChg>
        <pc:spChg chg="del">
          <ac:chgData name="MARTINEZ SALCEDO, JOSEPH" userId="4d2c8988-b1c0-4e9d-83be-da9944182c7d" providerId="ADAL" clId="{5835CF00-5C33-4B3E-A616-A9027B5682D4}" dt="2024-04-03T23:21:30.905" v="220" actId="478"/>
          <ac:spMkLst>
            <pc:docMk/>
            <pc:sldMk cId="913716470" sldId="257"/>
            <ac:spMk id="22" creationId="{904895BA-94BF-989F-E566-20DAD53BF994}"/>
          </ac:spMkLst>
        </pc:spChg>
        <pc:spChg chg="del">
          <ac:chgData name="MARTINEZ SALCEDO, JOSEPH" userId="4d2c8988-b1c0-4e9d-83be-da9944182c7d" providerId="ADAL" clId="{5835CF00-5C33-4B3E-A616-A9027B5682D4}" dt="2024-04-03T23:21:30.905" v="220" actId="478"/>
          <ac:spMkLst>
            <pc:docMk/>
            <pc:sldMk cId="913716470" sldId="257"/>
            <ac:spMk id="23" creationId="{F63E8888-147D-F2F1-03B7-9D548F6022F6}"/>
          </ac:spMkLst>
        </pc:spChg>
        <pc:spChg chg="del">
          <ac:chgData name="MARTINEZ SALCEDO, JOSEPH" userId="4d2c8988-b1c0-4e9d-83be-da9944182c7d" providerId="ADAL" clId="{5835CF00-5C33-4B3E-A616-A9027B5682D4}" dt="2024-04-03T23:21:30.905" v="220" actId="478"/>
          <ac:spMkLst>
            <pc:docMk/>
            <pc:sldMk cId="913716470" sldId="257"/>
            <ac:spMk id="24" creationId="{38F5249B-CEBE-FC2E-BABD-F4EFE119C0A2}"/>
          </ac:spMkLst>
        </pc:spChg>
        <pc:grpChg chg="del">
          <ac:chgData name="MARTINEZ SALCEDO, JOSEPH" userId="4d2c8988-b1c0-4e9d-83be-da9944182c7d" providerId="ADAL" clId="{5835CF00-5C33-4B3E-A616-A9027B5682D4}" dt="2024-04-03T23:21:33.297" v="221" actId="478"/>
          <ac:grpSpMkLst>
            <pc:docMk/>
            <pc:sldMk cId="913716470" sldId="257"/>
            <ac:grpSpMk id="12" creationId="{26A9FB93-ED1A-2DC9-A97D-45730D8468B6}"/>
          </ac:grpSpMkLst>
        </pc:grpChg>
        <pc:grpChg chg="del">
          <ac:chgData name="MARTINEZ SALCEDO, JOSEPH" userId="4d2c8988-b1c0-4e9d-83be-da9944182c7d" providerId="ADAL" clId="{5835CF00-5C33-4B3E-A616-A9027B5682D4}" dt="2024-04-03T23:21:33.297" v="221" actId="478"/>
          <ac:grpSpMkLst>
            <pc:docMk/>
            <pc:sldMk cId="913716470" sldId="257"/>
            <ac:grpSpMk id="13" creationId="{E326A41E-7E2A-7B33-5A6F-4931329D82B2}"/>
          </ac:grpSpMkLst>
        </pc:grpChg>
        <pc:graphicFrameChg chg="add del">
          <ac:chgData name="MARTINEZ SALCEDO, JOSEPH" userId="4d2c8988-b1c0-4e9d-83be-da9944182c7d" providerId="ADAL" clId="{5835CF00-5C33-4B3E-A616-A9027B5682D4}" dt="2024-04-03T23:21:45.348" v="223" actId="478"/>
          <ac:graphicFrameMkLst>
            <pc:docMk/>
            <pc:sldMk cId="913716470" sldId="257"/>
            <ac:graphicFrameMk id="2" creationId="{54B6627F-5505-FD29-8001-5AC2C57F935D}"/>
          </ac:graphicFrameMkLst>
        </pc:graphicFrameChg>
        <pc:graphicFrameChg chg="add mod modGraphic">
          <ac:chgData name="MARTINEZ SALCEDO, JOSEPH" userId="4d2c8988-b1c0-4e9d-83be-da9944182c7d" providerId="ADAL" clId="{5835CF00-5C33-4B3E-A616-A9027B5682D4}" dt="2024-04-03T23:38:43.797" v="378"/>
          <ac:graphicFrameMkLst>
            <pc:docMk/>
            <pc:sldMk cId="913716470" sldId="257"/>
            <ac:graphicFrameMk id="3" creationId="{D83632D2-24BB-0397-573B-F511C36CB9EC}"/>
          </ac:graphicFrameMkLst>
        </pc:graphicFrameChg>
        <pc:cxnChg chg="del mod">
          <ac:chgData name="MARTINEZ SALCEDO, JOSEPH" userId="4d2c8988-b1c0-4e9d-83be-da9944182c7d" providerId="ADAL" clId="{5835CF00-5C33-4B3E-A616-A9027B5682D4}" dt="2024-04-03T23:21:30.905" v="220" actId="478"/>
          <ac:cxnSpMkLst>
            <pc:docMk/>
            <pc:sldMk cId="913716470" sldId="257"/>
            <ac:cxnSpMk id="26" creationId="{A874CCE2-8B11-13C5-E788-2FC590D41C91}"/>
          </ac:cxnSpMkLst>
        </pc:cxnChg>
        <pc:cxnChg chg="del mod">
          <ac:chgData name="MARTINEZ SALCEDO, JOSEPH" userId="4d2c8988-b1c0-4e9d-83be-da9944182c7d" providerId="ADAL" clId="{5835CF00-5C33-4B3E-A616-A9027B5682D4}" dt="2024-04-03T23:21:30.905" v="220" actId="478"/>
          <ac:cxnSpMkLst>
            <pc:docMk/>
            <pc:sldMk cId="913716470" sldId="257"/>
            <ac:cxnSpMk id="27" creationId="{306A60ED-BA3A-8015-5086-C6C1C222D184}"/>
          </ac:cxnSpMkLst>
        </pc:cxnChg>
        <pc:cxnChg chg="del mod">
          <ac:chgData name="MARTINEZ SALCEDO, JOSEPH" userId="4d2c8988-b1c0-4e9d-83be-da9944182c7d" providerId="ADAL" clId="{5835CF00-5C33-4B3E-A616-A9027B5682D4}" dt="2024-04-03T23:21:30.905" v="220" actId="478"/>
          <ac:cxnSpMkLst>
            <pc:docMk/>
            <pc:sldMk cId="913716470" sldId="257"/>
            <ac:cxnSpMk id="30" creationId="{FCDC0A79-98FF-BEF1-4E2B-56FF2D6794E7}"/>
          </ac:cxnSpMkLst>
        </pc:cxnChg>
        <pc:cxnChg chg="del mod">
          <ac:chgData name="MARTINEZ SALCEDO, JOSEPH" userId="4d2c8988-b1c0-4e9d-83be-da9944182c7d" providerId="ADAL" clId="{5835CF00-5C33-4B3E-A616-A9027B5682D4}" dt="2024-04-03T23:21:30.905" v="220" actId="478"/>
          <ac:cxnSpMkLst>
            <pc:docMk/>
            <pc:sldMk cId="913716470" sldId="257"/>
            <ac:cxnSpMk id="36" creationId="{CF13C566-3906-82C7-7545-63442146281A}"/>
          </ac:cxnSpMkLst>
        </pc:cxnChg>
        <pc:cxnChg chg="del mod">
          <ac:chgData name="MARTINEZ SALCEDO, JOSEPH" userId="4d2c8988-b1c0-4e9d-83be-da9944182c7d" providerId="ADAL" clId="{5835CF00-5C33-4B3E-A616-A9027B5682D4}" dt="2024-04-03T23:21:30.905" v="220" actId="478"/>
          <ac:cxnSpMkLst>
            <pc:docMk/>
            <pc:sldMk cId="913716470" sldId="257"/>
            <ac:cxnSpMk id="43" creationId="{0314F044-0634-8F41-D46B-3453775BA259}"/>
          </ac:cxnSpMkLst>
        </pc:cxnChg>
        <pc:cxnChg chg="del mod">
          <ac:chgData name="MARTINEZ SALCEDO, JOSEPH" userId="4d2c8988-b1c0-4e9d-83be-da9944182c7d" providerId="ADAL" clId="{5835CF00-5C33-4B3E-A616-A9027B5682D4}" dt="2024-04-03T23:21:30.905" v="220" actId="478"/>
          <ac:cxnSpMkLst>
            <pc:docMk/>
            <pc:sldMk cId="913716470" sldId="257"/>
            <ac:cxnSpMk id="46" creationId="{4187110A-BBCA-F36D-6612-BDC4CBF8EDD9}"/>
          </ac:cxnSpMkLst>
        </pc:cxnChg>
        <pc:cxnChg chg="del mod">
          <ac:chgData name="MARTINEZ SALCEDO, JOSEPH" userId="4d2c8988-b1c0-4e9d-83be-da9944182c7d" providerId="ADAL" clId="{5835CF00-5C33-4B3E-A616-A9027B5682D4}" dt="2024-04-03T23:21:30.905" v="220" actId="478"/>
          <ac:cxnSpMkLst>
            <pc:docMk/>
            <pc:sldMk cId="913716470" sldId="257"/>
            <ac:cxnSpMk id="50" creationId="{617B13FD-8AC5-3CAF-D9EB-22E653FD864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B40F0-577C-41F5-9D6D-2A027997A92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5C1F7-3E20-4B80-8D7C-67C36145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C1F7-3E20-4B80-8D7C-67C361453D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4DD8F-0FBE-3644-9D70-AC8F2D23F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267B55-0367-7350-88CF-723818636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B2921-DA64-3085-A41C-F080CF44A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9AC2B-576E-5C15-3EB5-820E05437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C1F7-3E20-4B80-8D7C-67C361453D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BA49-384E-4733-8A23-450FD934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3A210-4A70-4F30-B1DE-166273F76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038F-5087-4870-736F-C881C8C9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A69E3-7FDA-738F-BA90-673E2ACB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CFD0-0784-E3A3-C069-26C3F8C3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C269-B818-FE68-B14E-C6CF4C5A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D0846-01E3-2322-112C-4C164678C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2A3A-B0A2-8B9F-053B-659AD476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6D877-2826-6E1F-10CA-5ED19CA4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BFC89-76C2-5132-F537-79D96C3C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C6D88-A559-635A-DCA6-C3E20FF7A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E7499-4D38-4775-BED8-3A2859B5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EB40-B23C-39C8-1BC6-736895D3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5858-0D3B-CE1A-9111-B196A1F3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7A09F-5DC8-2272-44E4-AD3B5E40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752C-51FC-DDA4-0622-00CEFA8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586A-767C-9F05-D1EF-C024FB31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4AD2-0DFE-7595-3384-D79A781F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2C49-1638-56EE-0BE2-F63C7590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DCAC-3E8B-C10D-0864-C01EEAFA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3158-47DD-C280-4DFE-7084D769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6DE6-755D-7B1B-EEE5-20DFA55B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B4266-51A5-AE08-80F9-74D67AAA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E3AB-47FA-9824-579E-142B7371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CA8B1-B41E-195F-AB85-5951E3FD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E010-CE7D-383A-F9A4-C3D5F41E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EDEA-5900-41B2-210D-1560FE9F5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FD3E-4F38-64D5-967C-55481A2DF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A72A6-E17C-6669-CC3B-31329A12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2B776-E2BD-C697-BA0C-C475A6A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5B562-2CE7-A577-B2F3-DBC28281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8F8A-98BC-90EB-6118-77DB0400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AE26-E4DC-8385-F4DE-07095E2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35E5D-B8FE-EBAF-C63E-8E4C34602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BC4D3-4B04-34E4-9238-3E74FB688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2A880-6BD8-2434-F147-980006DD9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01A91-CFD0-D415-98A2-B6A25824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6A26C-BD4D-646C-6E71-DE830D47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D4A25-0463-F8B9-ED1A-0625F88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6D5-E38B-82FA-DE4E-658A2A51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6598D-67FE-FE99-0CED-F11B5FD3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CFD7-EDFE-32BB-35D3-807819A9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1BC73-A9C0-3B8A-BDBA-E08D01CD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2ADD9-DC73-8932-648E-1614AF57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8395B-E2FD-5929-324D-38E52AEA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74088-D0CA-25C1-6EDC-500FF1D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11E0-6379-80A5-76FB-118A2A32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F2A9-A8F6-17E3-BF32-16CF05A5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463C9-FC47-38FA-011A-1761E7A7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7CEEF-652A-9328-EF1B-96E533AB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2664-61B1-9397-C889-FC6A7070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52B04-D570-D291-E37A-49E82E66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170-DE60-647E-4145-3AEAEB27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0C7DB-FE5D-8D32-20AB-A5EDE97F0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EDF2C-3DD5-44E5-E17B-3DA905B8B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64D1B-7134-F5BC-7FA9-135FD38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88205-F9A1-57EB-5222-402BF959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B0DFA-B3C0-BB9A-5464-731D598D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D4BE7-0DE0-F397-1081-97A45F7A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F9B-119F-1C00-4FE4-8804A770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E820-FD44-7CDF-E02C-203BEDA42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D2BE-CB4E-4A0A-8B30-4C6BC49FDA8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B1ED1-8BD1-54C3-6C7F-48B51540A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ED2A-4876-D1F6-ED80-0C4CE05DA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98C89-07B8-4A26-8816-0F7D4E43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1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AFED3C2-C34B-0AD4-CF48-AF584DE7F6EF}"/>
              </a:ext>
            </a:extLst>
          </p:cNvPr>
          <p:cNvGrpSpPr/>
          <p:nvPr/>
        </p:nvGrpSpPr>
        <p:grpSpPr>
          <a:xfrm>
            <a:off x="777520" y="0"/>
            <a:ext cx="4739360" cy="6387618"/>
            <a:chOff x="777520" y="0"/>
            <a:chExt cx="3200120" cy="4313060"/>
          </a:xfrm>
          <a:solidFill>
            <a:schemeClr val="accent3">
              <a:lumMod val="75000"/>
            </a:schemeClr>
          </a:solidFill>
        </p:grpSpPr>
        <p:pic>
          <p:nvPicPr>
            <p:cNvPr id="5" name="Graphic 4" descr="South America with solid fill">
              <a:extLst>
                <a:ext uri="{FF2B5EF4-FFF2-40B4-BE49-F238E27FC236}">
                  <a16:creationId xmlns:a16="http://schemas.microsoft.com/office/drawing/2014/main" id="{103D658C-B1AC-F0DB-3EB8-6C955770C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18640" y="2154060"/>
              <a:ext cx="2159000" cy="2159000"/>
            </a:xfrm>
            <a:prstGeom prst="rect">
              <a:avLst/>
            </a:prstGeom>
          </p:spPr>
        </p:pic>
        <p:pic>
          <p:nvPicPr>
            <p:cNvPr id="9" name="Graphic 8" descr="North America with solid fill">
              <a:extLst>
                <a:ext uri="{FF2B5EF4-FFF2-40B4-BE49-F238E27FC236}">
                  <a16:creationId xmlns:a16="http://schemas.microsoft.com/office/drawing/2014/main" id="{AB64D291-6EF1-1711-2131-D4AD99667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7520" y="0"/>
              <a:ext cx="2991840" cy="299184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2DD49-CE92-1CD9-3307-4D268AFA018A}"/>
              </a:ext>
            </a:extLst>
          </p:cNvPr>
          <p:cNvGrpSpPr/>
          <p:nvPr/>
        </p:nvGrpSpPr>
        <p:grpSpPr>
          <a:xfrm>
            <a:off x="4668240" y="0"/>
            <a:ext cx="7615200" cy="5440787"/>
            <a:chOff x="3302000" y="-343040"/>
            <a:chExt cx="5123112" cy="3660280"/>
          </a:xfrm>
          <a:solidFill>
            <a:schemeClr val="accent3">
              <a:lumMod val="75000"/>
            </a:schemeClr>
          </a:solidFill>
        </p:grpSpPr>
        <p:pic>
          <p:nvPicPr>
            <p:cNvPr id="7" name="Graphic 6" descr="Asia with solid fill">
              <a:extLst>
                <a:ext uri="{FF2B5EF4-FFF2-40B4-BE49-F238E27FC236}">
                  <a16:creationId xmlns:a16="http://schemas.microsoft.com/office/drawing/2014/main" id="{0D765E19-3B06-36B7-99DD-26850C440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15842" y="-292030"/>
              <a:ext cx="3609270" cy="3609270"/>
            </a:xfrm>
            <a:prstGeom prst="rect">
              <a:avLst/>
            </a:prstGeom>
          </p:spPr>
        </p:pic>
        <p:pic>
          <p:nvPicPr>
            <p:cNvPr id="11" name="Graphic 10" descr="Europe with solid fill">
              <a:extLst>
                <a:ext uri="{FF2B5EF4-FFF2-40B4-BE49-F238E27FC236}">
                  <a16:creationId xmlns:a16="http://schemas.microsoft.com/office/drawing/2014/main" id="{49FAF6A3-6E06-0846-0C60-002F3B63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2000" y="-343040"/>
              <a:ext cx="2679840" cy="2679840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138AB0EC-4C20-94F1-18EE-47547C9761D9}"/>
              </a:ext>
            </a:extLst>
          </p:cNvPr>
          <p:cNvSpPr/>
          <p:nvPr/>
        </p:nvSpPr>
        <p:spPr>
          <a:xfrm>
            <a:off x="3028818" y="3312862"/>
            <a:ext cx="1341120" cy="134112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Colombia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21A298-875A-DFC4-CFEB-352BDCBF0983}"/>
              </a:ext>
            </a:extLst>
          </p:cNvPr>
          <p:cNvSpPr/>
          <p:nvPr/>
        </p:nvSpPr>
        <p:spPr>
          <a:xfrm>
            <a:off x="1997906" y="1849031"/>
            <a:ext cx="1030912" cy="1030912"/>
          </a:xfrm>
          <a:prstGeom prst="ellipse">
            <a:avLst/>
          </a:prstGeom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United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States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A64394-813A-4F3B-2728-7C58D19ADC02}"/>
              </a:ext>
            </a:extLst>
          </p:cNvPr>
          <p:cNvSpPr/>
          <p:nvPr/>
        </p:nvSpPr>
        <p:spPr>
          <a:xfrm>
            <a:off x="6886685" y="1696631"/>
            <a:ext cx="1169409" cy="1169409"/>
          </a:xfrm>
          <a:prstGeom prst="ellipse">
            <a:avLst/>
          </a:prstGeom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Israel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812FA9-7FFD-D099-C992-1211AB85937F}"/>
              </a:ext>
            </a:extLst>
          </p:cNvPr>
          <p:cNvSpPr/>
          <p:nvPr/>
        </p:nvSpPr>
        <p:spPr>
          <a:xfrm>
            <a:off x="7001410" y="2974295"/>
            <a:ext cx="1341120" cy="134112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6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Palestine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8C0F97-E4BC-3DA6-0BB8-7ABF419A5612}"/>
              </a:ext>
            </a:extLst>
          </p:cNvPr>
          <p:cNvSpPr/>
          <p:nvPr/>
        </p:nvSpPr>
        <p:spPr>
          <a:xfrm>
            <a:off x="9202027" y="2519591"/>
            <a:ext cx="909409" cy="909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97B55F-35B4-1BEB-A62B-F0C4B0EC0E92}"/>
              </a:ext>
            </a:extLst>
          </p:cNvPr>
          <p:cNvSpPr/>
          <p:nvPr/>
        </p:nvSpPr>
        <p:spPr>
          <a:xfrm>
            <a:off x="5481417" y="2403365"/>
            <a:ext cx="543464" cy="5434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5B33F3-9215-6D99-FC41-ED3579E5E381}"/>
              </a:ext>
            </a:extLst>
          </p:cNvPr>
          <p:cNvSpPr/>
          <p:nvPr/>
        </p:nvSpPr>
        <p:spPr>
          <a:xfrm>
            <a:off x="6087385" y="1577299"/>
            <a:ext cx="543464" cy="5434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543019-CFA2-E6C7-7F32-6BF138F2723F}"/>
              </a:ext>
            </a:extLst>
          </p:cNvPr>
          <p:cNvSpPr/>
          <p:nvPr/>
        </p:nvSpPr>
        <p:spPr>
          <a:xfrm>
            <a:off x="2434102" y="3025545"/>
            <a:ext cx="543464" cy="5434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5A340A-0FF8-178F-8C8F-8E34D87EE5BE}"/>
              </a:ext>
            </a:extLst>
          </p:cNvPr>
          <p:cNvSpPr/>
          <p:nvPr/>
        </p:nvSpPr>
        <p:spPr>
          <a:xfrm>
            <a:off x="3427646" y="4923080"/>
            <a:ext cx="543464" cy="5434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3614A2-5E8D-8EE2-C141-7E8180A073F4}"/>
              </a:ext>
            </a:extLst>
          </p:cNvPr>
          <p:cNvSpPr/>
          <p:nvPr/>
        </p:nvSpPr>
        <p:spPr>
          <a:xfrm>
            <a:off x="4421190" y="4058984"/>
            <a:ext cx="543464" cy="5434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9B6A5E-2C30-94D1-FEE5-9295413BDCC1}"/>
              </a:ext>
            </a:extLst>
          </p:cNvPr>
          <p:cNvSpPr/>
          <p:nvPr/>
        </p:nvSpPr>
        <p:spPr>
          <a:xfrm>
            <a:off x="8499864" y="3605955"/>
            <a:ext cx="543464" cy="5434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AC15E0-8AED-94D6-69BE-20305C000565}"/>
              </a:ext>
            </a:extLst>
          </p:cNvPr>
          <p:cNvCxnSpPr>
            <a:stCxn id="14" idx="6"/>
            <a:endCxn id="16" idx="3"/>
          </p:cNvCxnSpPr>
          <p:nvPr/>
        </p:nvCxnSpPr>
        <p:spPr>
          <a:xfrm flipV="1">
            <a:off x="4369938" y="2694784"/>
            <a:ext cx="2688003" cy="128863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28FCE-B2CA-1391-B29F-E84B6CBEB2C7}"/>
              </a:ext>
            </a:extLst>
          </p:cNvPr>
          <p:cNvCxnSpPr>
            <a:cxnSpLocks/>
            <a:stCxn id="15" idx="6"/>
            <a:endCxn id="14" idx="0"/>
          </p:cNvCxnSpPr>
          <p:nvPr/>
        </p:nvCxnSpPr>
        <p:spPr>
          <a:xfrm>
            <a:off x="3028818" y="2364487"/>
            <a:ext cx="670560" cy="94837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1D4A40-BC16-4D7E-4904-0CCFF31CE92F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5945293" y="2041175"/>
            <a:ext cx="221680" cy="4417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8F0BF7-FC8B-8F25-9568-E4029A5863DD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 flipV="1">
            <a:off x="8056094" y="2281336"/>
            <a:ext cx="1145933" cy="69296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670A73-AE59-C4C7-11B0-D4A4C483EF89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028818" y="2281336"/>
            <a:ext cx="3857867" cy="831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5575BA-A1D3-0502-150F-EFDEA2C8C83B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 flipH="1">
            <a:off x="3699378" y="4457580"/>
            <a:ext cx="474158" cy="4655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D867C7-B128-5041-4C9E-9AA3035B53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01729" y="3644855"/>
            <a:ext cx="2599681" cy="26926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2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DEBD1-509C-423C-A213-6A53E2D2C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3632D2-24BB-0397-573B-F511C36C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67231"/>
              </p:ext>
            </p:extLst>
          </p:nvPr>
        </p:nvGraphicFramePr>
        <p:xfrm>
          <a:off x="3738880" y="1442720"/>
          <a:ext cx="5709920" cy="320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87">
                  <a:extLst>
                    <a:ext uri="{9D8B030D-6E8A-4147-A177-3AD203B41FA5}">
                      <a16:colId xmlns:a16="http://schemas.microsoft.com/office/drawing/2014/main" val="4116862490"/>
                    </a:ext>
                  </a:extLst>
                </a:gridCol>
                <a:gridCol w="1501873">
                  <a:extLst>
                    <a:ext uri="{9D8B030D-6E8A-4147-A177-3AD203B41FA5}">
                      <a16:colId xmlns:a16="http://schemas.microsoft.com/office/drawing/2014/main" val="3330691054"/>
                    </a:ext>
                  </a:extLst>
                </a:gridCol>
                <a:gridCol w="1610360">
                  <a:extLst>
                    <a:ext uri="{9D8B030D-6E8A-4147-A177-3AD203B41FA5}">
                      <a16:colId xmlns:a16="http://schemas.microsoft.com/office/drawing/2014/main" val="217033708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48108346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ptos ExtraBold" panose="020B0004020202020204" pitchFamily="34" charset="0"/>
                        </a:rPr>
                        <a:t>Israel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39082"/>
                  </a:ext>
                </a:extLst>
              </a:tr>
              <a:tr h="9001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Break ties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Break ties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58697"/>
                  </a:ext>
                </a:extLst>
              </a:tr>
              <a:tr h="887796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ptos ExtraBold" panose="020F0502020204030204" pitchFamily="34" charset="0"/>
                        </a:rPr>
                        <a:t>Colombia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Break ties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ptos" panose="020B0004020202020204" pitchFamily="34" charset="0"/>
                        </a:rPr>
                        <a:t> 1, 1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ptos" panose="020B0004020202020204" pitchFamily="34" charset="0"/>
                        </a:rPr>
                        <a:t>0,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50655"/>
                  </a:ext>
                </a:extLst>
              </a:tr>
              <a:tr h="90012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Break ties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ptos" panose="020B0004020202020204" pitchFamily="34" charset="0"/>
                        </a:rPr>
                        <a:t>-1, 0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ptos" panose="020B0004020202020204" pitchFamily="34" charset="0"/>
                        </a:rPr>
                        <a:t>-1,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1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71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</Words>
  <Application>Microsoft Office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ExtraBold</vt:lpstr>
      <vt:lpstr>Aptos Narrow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SALCEDO, JOSEPH</dc:creator>
  <cp:lastModifiedBy>MARTINEZ SALCEDO, JOSEPH</cp:lastModifiedBy>
  <cp:revision>1</cp:revision>
  <dcterms:created xsi:type="dcterms:W3CDTF">2024-04-03T23:02:11Z</dcterms:created>
  <dcterms:modified xsi:type="dcterms:W3CDTF">2024-04-03T23:38:50Z</dcterms:modified>
</cp:coreProperties>
</file>