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4BF5B-F729-471A-83B9-F8E79E947DA6}" v="323" dt="2024-07-28T21:37:2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0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A874BF5B-F729-471A-83B9-F8E79E947DA6}"/>
    <pc:docChg chg="custSel addSld modSld">
      <pc:chgData name="MARTINEZ SALCEDO, JOSEPH" userId="4d2c8988-b1c0-4e9d-83be-da9944182c7d" providerId="ADAL" clId="{A874BF5B-F729-471A-83B9-F8E79E947DA6}" dt="2024-07-28T21:37:22.993" v="365" actId="208"/>
      <pc:docMkLst>
        <pc:docMk/>
      </pc:docMkLst>
      <pc:sldChg chg="addSp delSp modSp new mod">
        <pc:chgData name="MARTINEZ SALCEDO, JOSEPH" userId="4d2c8988-b1c0-4e9d-83be-da9944182c7d" providerId="ADAL" clId="{A874BF5B-F729-471A-83B9-F8E79E947DA6}" dt="2024-07-28T21:37:22.993" v="365" actId="208"/>
        <pc:sldMkLst>
          <pc:docMk/>
          <pc:sldMk cId="4146846959" sldId="256"/>
        </pc:sldMkLst>
        <pc:spChg chg="del">
          <ac:chgData name="MARTINEZ SALCEDO, JOSEPH" userId="4d2c8988-b1c0-4e9d-83be-da9944182c7d" providerId="ADAL" clId="{A874BF5B-F729-471A-83B9-F8E79E947DA6}" dt="2024-07-28T21:02:11.629" v="1" actId="478"/>
          <ac:spMkLst>
            <pc:docMk/>
            <pc:sldMk cId="4146846959" sldId="256"/>
            <ac:spMk id="2" creationId="{7C845B44-5E9F-C433-6B22-F97F970D31D3}"/>
          </ac:spMkLst>
        </pc:spChg>
        <pc:spChg chg="del">
          <ac:chgData name="MARTINEZ SALCEDO, JOSEPH" userId="4d2c8988-b1c0-4e9d-83be-da9944182c7d" providerId="ADAL" clId="{A874BF5B-F729-471A-83B9-F8E79E947DA6}" dt="2024-07-28T21:02:11.629" v="1" actId="478"/>
          <ac:spMkLst>
            <pc:docMk/>
            <pc:sldMk cId="4146846959" sldId="256"/>
            <ac:spMk id="3" creationId="{D1F8C7C0-4EB3-86E6-75B9-3EF0E5A3FB47}"/>
          </ac:spMkLst>
        </pc:spChg>
        <pc:spChg chg="add mod">
          <ac:chgData name="MARTINEZ SALCEDO, JOSEPH" userId="4d2c8988-b1c0-4e9d-83be-da9944182c7d" providerId="ADAL" clId="{A874BF5B-F729-471A-83B9-F8E79E947DA6}" dt="2024-07-28T21:35:01.332" v="351" actId="1076"/>
          <ac:spMkLst>
            <pc:docMk/>
            <pc:sldMk cId="4146846959" sldId="256"/>
            <ac:spMk id="6" creationId="{8A3918BC-E1BB-9463-6154-D16596AE6C5F}"/>
          </ac:spMkLst>
        </pc:spChg>
        <pc:spChg chg="add del mod">
          <ac:chgData name="MARTINEZ SALCEDO, JOSEPH" userId="4d2c8988-b1c0-4e9d-83be-da9944182c7d" providerId="ADAL" clId="{A874BF5B-F729-471A-83B9-F8E79E947DA6}" dt="2024-07-28T21:35:09.394" v="353" actId="478"/>
          <ac:spMkLst>
            <pc:docMk/>
            <pc:sldMk cId="4146846959" sldId="256"/>
            <ac:spMk id="8" creationId="{5BE18E94-68C2-1334-7A9E-72A26F36B55B}"/>
          </ac:spMkLst>
        </pc:spChg>
        <pc:graphicFrameChg chg="add mod modGraphic">
          <ac:chgData name="MARTINEZ SALCEDO, JOSEPH" userId="4d2c8988-b1c0-4e9d-83be-da9944182c7d" providerId="ADAL" clId="{A874BF5B-F729-471A-83B9-F8E79E947DA6}" dt="2024-07-28T21:37:22.993" v="365" actId="208"/>
          <ac:graphicFrameMkLst>
            <pc:docMk/>
            <pc:sldMk cId="4146846959" sldId="256"/>
            <ac:graphicFrameMk id="4" creationId="{24E2E09E-6FA9-7587-4E41-A7C8B5AFD7A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4D438-35B8-40FC-9E9B-CF138E3EDDF0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328A8A2-5CFC-4AB2-A254-DABFFBF6E4F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Comments on Reddit</a:t>
          </a:r>
        </a:p>
        <a:p>
          <a:r>
            <a:rPr lang="en-US" dirty="0">
              <a:solidFill>
                <a:schemeClr val="tx1"/>
              </a:solidFill>
            </a:rPr>
            <a:t>r/jobs AND “AI”</a:t>
          </a:r>
        </a:p>
      </dgm:t>
    </dgm:pt>
    <dgm:pt modelId="{E8F61B89-2E38-4828-8BA0-F306215A07F5}" type="parTrans" cxnId="{66391B9F-12EB-4902-B842-C94019BB59F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728649-F849-44E7-8C83-46503043C4EB}" type="sibTrans" cxnId="{66391B9F-12EB-4902-B842-C94019BB59F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3C3A77-A53F-4A07-A0EF-26462E8A113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Are they worried?</a:t>
          </a:r>
        </a:p>
      </dgm:t>
    </dgm:pt>
    <dgm:pt modelId="{D8A931BC-19C0-4C84-B2C8-E878017B5F3B}" type="parTrans" cxnId="{861BBD6B-8AFC-44B1-96E4-6AFB735FBF2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C8E1BC-2191-478E-BBCD-BFCCD62981AD}" type="sibTrans" cxnId="{861BBD6B-8AFC-44B1-96E4-6AFB735FBF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5D5255-18F1-4476-ABE9-EF7D2982BB7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Are they using AI in their jobs?</a:t>
          </a:r>
        </a:p>
      </dgm:t>
    </dgm:pt>
    <dgm:pt modelId="{517B22AD-C500-405F-B355-0C265CF99B52}" type="parTrans" cxnId="{9EF063F2-9FED-46CA-B887-A3A08E17CF5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D5CD83-4408-4024-A15F-9277EF725294}" type="sibTrans" cxnId="{9EF063F2-9FED-46CA-B887-A3A08E17CF5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2A1DBF-5934-4277-B0E9-7CB5A4EECB20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For what?</a:t>
          </a:r>
        </a:p>
      </dgm:t>
    </dgm:pt>
    <dgm:pt modelId="{D4DDA50D-FE02-423E-8687-A04B4A4E5B85}" type="parTrans" cxnId="{8958D258-4573-4B70-85DB-55DD951EC81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D14238-35DC-4569-903A-965457DD25FA}" type="sibTrans" cxnId="{8958D258-4573-4B70-85DB-55DD951EC8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75ADC3-1702-4207-A285-2A4CE25862B7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How are they adapting?</a:t>
          </a:r>
        </a:p>
      </dgm:t>
    </dgm:pt>
    <dgm:pt modelId="{2A8675B7-00F6-417B-9970-BD3EE6D90602}" type="parTrans" cxnId="{33738300-7E73-4383-853A-733054E90B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10BDD3-1E7A-42E0-B871-ADB64CF37D67}" type="sibTrans" cxnId="{33738300-7E73-4383-853A-733054E90BA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2C8712-7157-4AC5-9A11-E89FF2DAF64C}" type="pres">
      <dgm:prSet presAssocID="{9C04D438-35B8-40FC-9E9B-CF138E3EDD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CF4935-B563-45D8-8437-EF75082682E3}" type="pres">
      <dgm:prSet presAssocID="{A328A8A2-5CFC-4AB2-A254-DABFFBF6E4F1}" presName="root1" presStyleCnt="0"/>
      <dgm:spPr/>
    </dgm:pt>
    <dgm:pt modelId="{E2F7114E-1C41-4C50-A042-74BED977365B}" type="pres">
      <dgm:prSet presAssocID="{A328A8A2-5CFC-4AB2-A254-DABFFBF6E4F1}" presName="LevelOneTextNode" presStyleLbl="node0" presStyleIdx="0" presStyleCnt="1">
        <dgm:presLayoutVars>
          <dgm:chPref val="3"/>
        </dgm:presLayoutVars>
      </dgm:prSet>
      <dgm:spPr/>
    </dgm:pt>
    <dgm:pt modelId="{9A106A7F-3AB0-4A28-9F2A-E09425F83EA8}" type="pres">
      <dgm:prSet presAssocID="{A328A8A2-5CFC-4AB2-A254-DABFFBF6E4F1}" presName="level2hierChild" presStyleCnt="0"/>
      <dgm:spPr/>
    </dgm:pt>
    <dgm:pt modelId="{07309445-04A0-4D3D-B1F2-45BED79A0C63}" type="pres">
      <dgm:prSet presAssocID="{D8A931BC-19C0-4C84-B2C8-E878017B5F3B}" presName="conn2-1" presStyleLbl="parChTrans1D2" presStyleIdx="0" presStyleCnt="3"/>
      <dgm:spPr/>
    </dgm:pt>
    <dgm:pt modelId="{785C75EE-B70F-4EA9-B868-B7D7D398AB46}" type="pres">
      <dgm:prSet presAssocID="{D8A931BC-19C0-4C84-B2C8-E878017B5F3B}" presName="connTx" presStyleLbl="parChTrans1D2" presStyleIdx="0" presStyleCnt="3"/>
      <dgm:spPr/>
    </dgm:pt>
    <dgm:pt modelId="{F05FDB9C-3431-462E-A6D2-262F08E03625}" type="pres">
      <dgm:prSet presAssocID="{3C3C3A77-A53F-4A07-A0EF-26462E8A113E}" presName="root2" presStyleCnt="0"/>
      <dgm:spPr/>
    </dgm:pt>
    <dgm:pt modelId="{75B5E64D-70C3-4071-8643-095A746188B7}" type="pres">
      <dgm:prSet presAssocID="{3C3C3A77-A53F-4A07-A0EF-26462E8A113E}" presName="LevelTwoTextNode" presStyleLbl="node2" presStyleIdx="0" presStyleCnt="3">
        <dgm:presLayoutVars>
          <dgm:chPref val="3"/>
        </dgm:presLayoutVars>
      </dgm:prSet>
      <dgm:spPr/>
    </dgm:pt>
    <dgm:pt modelId="{E2671503-43FA-4BB5-BB4C-F011375732D2}" type="pres">
      <dgm:prSet presAssocID="{3C3C3A77-A53F-4A07-A0EF-26462E8A113E}" presName="level3hierChild" presStyleCnt="0"/>
      <dgm:spPr/>
    </dgm:pt>
    <dgm:pt modelId="{1B9FF216-C1E4-4036-B1D5-70E4B5673CCC}" type="pres">
      <dgm:prSet presAssocID="{517B22AD-C500-405F-B355-0C265CF99B52}" presName="conn2-1" presStyleLbl="parChTrans1D2" presStyleIdx="1" presStyleCnt="3"/>
      <dgm:spPr/>
    </dgm:pt>
    <dgm:pt modelId="{CB00631E-3A96-4FD9-B72B-9D61043B20A5}" type="pres">
      <dgm:prSet presAssocID="{517B22AD-C500-405F-B355-0C265CF99B52}" presName="connTx" presStyleLbl="parChTrans1D2" presStyleIdx="1" presStyleCnt="3"/>
      <dgm:spPr/>
    </dgm:pt>
    <dgm:pt modelId="{580A5F47-9B8B-48C2-9850-EF3814C51E0E}" type="pres">
      <dgm:prSet presAssocID="{BD5D5255-18F1-4476-ABE9-EF7D2982BB7B}" presName="root2" presStyleCnt="0"/>
      <dgm:spPr/>
    </dgm:pt>
    <dgm:pt modelId="{AA9F1AD0-915A-4AAA-8562-16F86EBFF2FF}" type="pres">
      <dgm:prSet presAssocID="{BD5D5255-18F1-4476-ABE9-EF7D2982BB7B}" presName="LevelTwoTextNode" presStyleLbl="node2" presStyleIdx="1" presStyleCnt="3">
        <dgm:presLayoutVars>
          <dgm:chPref val="3"/>
        </dgm:presLayoutVars>
      </dgm:prSet>
      <dgm:spPr/>
    </dgm:pt>
    <dgm:pt modelId="{DD236606-3399-43A7-BFFE-9E7C258A19DD}" type="pres">
      <dgm:prSet presAssocID="{BD5D5255-18F1-4476-ABE9-EF7D2982BB7B}" presName="level3hierChild" presStyleCnt="0"/>
      <dgm:spPr/>
    </dgm:pt>
    <dgm:pt modelId="{95862775-2CBD-42AA-88F1-C91688C861D2}" type="pres">
      <dgm:prSet presAssocID="{D4DDA50D-FE02-423E-8687-A04B4A4E5B85}" presName="conn2-1" presStyleLbl="parChTrans1D3" presStyleIdx="0" presStyleCnt="1"/>
      <dgm:spPr/>
    </dgm:pt>
    <dgm:pt modelId="{D99BBB8B-3A1A-4F02-989C-52CB7AD57530}" type="pres">
      <dgm:prSet presAssocID="{D4DDA50D-FE02-423E-8687-A04B4A4E5B85}" presName="connTx" presStyleLbl="parChTrans1D3" presStyleIdx="0" presStyleCnt="1"/>
      <dgm:spPr/>
    </dgm:pt>
    <dgm:pt modelId="{58FF58AA-0C42-4761-B519-0684AA740C70}" type="pres">
      <dgm:prSet presAssocID="{462A1DBF-5934-4277-B0E9-7CB5A4EECB20}" presName="root2" presStyleCnt="0"/>
      <dgm:spPr/>
    </dgm:pt>
    <dgm:pt modelId="{D6C444DB-FEF3-43F7-8197-70E8B5990806}" type="pres">
      <dgm:prSet presAssocID="{462A1DBF-5934-4277-B0E9-7CB5A4EECB20}" presName="LevelTwoTextNode" presStyleLbl="node3" presStyleIdx="0" presStyleCnt="1">
        <dgm:presLayoutVars>
          <dgm:chPref val="3"/>
        </dgm:presLayoutVars>
      </dgm:prSet>
      <dgm:spPr/>
    </dgm:pt>
    <dgm:pt modelId="{8EAA8FEB-E097-489D-B40E-86AD82D01FF1}" type="pres">
      <dgm:prSet presAssocID="{462A1DBF-5934-4277-B0E9-7CB5A4EECB20}" presName="level3hierChild" presStyleCnt="0"/>
      <dgm:spPr/>
    </dgm:pt>
    <dgm:pt modelId="{BD255FD1-C420-410E-B324-4584C483BCFE}" type="pres">
      <dgm:prSet presAssocID="{2A8675B7-00F6-417B-9970-BD3EE6D90602}" presName="conn2-1" presStyleLbl="parChTrans1D2" presStyleIdx="2" presStyleCnt="3"/>
      <dgm:spPr/>
    </dgm:pt>
    <dgm:pt modelId="{969BC794-2B38-4571-BF2C-8AACC834A8DF}" type="pres">
      <dgm:prSet presAssocID="{2A8675B7-00F6-417B-9970-BD3EE6D90602}" presName="connTx" presStyleLbl="parChTrans1D2" presStyleIdx="2" presStyleCnt="3"/>
      <dgm:spPr/>
    </dgm:pt>
    <dgm:pt modelId="{864CBF48-DA82-4316-9FE8-2225785D3CC8}" type="pres">
      <dgm:prSet presAssocID="{8175ADC3-1702-4207-A285-2A4CE25862B7}" presName="root2" presStyleCnt="0"/>
      <dgm:spPr/>
    </dgm:pt>
    <dgm:pt modelId="{196B0AD9-EC0C-41BA-BC12-01406EA40255}" type="pres">
      <dgm:prSet presAssocID="{8175ADC3-1702-4207-A285-2A4CE25862B7}" presName="LevelTwoTextNode" presStyleLbl="node2" presStyleIdx="2" presStyleCnt="3">
        <dgm:presLayoutVars>
          <dgm:chPref val="3"/>
        </dgm:presLayoutVars>
      </dgm:prSet>
      <dgm:spPr/>
    </dgm:pt>
    <dgm:pt modelId="{A4528CF5-5238-4663-806E-70B7F82F8FAF}" type="pres">
      <dgm:prSet presAssocID="{8175ADC3-1702-4207-A285-2A4CE25862B7}" presName="level3hierChild" presStyleCnt="0"/>
      <dgm:spPr/>
    </dgm:pt>
  </dgm:ptLst>
  <dgm:cxnLst>
    <dgm:cxn modelId="{33738300-7E73-4383-853A-733054E90BAD}" srcId="{A328A8A2-5CFC-4AB2-A254-DABFFBF6E4F1}" destId="{8175ADC3-1702-4207-A285-2A4CE25862B7}" srcOrd="2" destOrd="0" parTransId="{2A8675B7-00F6-417B-9970-BD3EE6D90602}" sibTransId="{4E10BDD3-1E7A-42E0-B871-ADB64CF37D67}"/>
    <dgm:cxn modelId="{FAD12B2B-FC49-4C8D-BAE3-0EE6B2DFF2B7}" type="presOf" srcId="{517B22AD-C500-405F-B355-0C265CF99B52}" destId="{1B9FF216-C1E4-4036-B1D5-70E4B5673CCC}" srcOrd="0" destOrd="0" presId="urn:microsoft.com/office/officeart/2005/8/layout/hierarchy2"/>
    <dgm:cxn modelId="{D08D625E-44CC-4F5B-9286-EB2EE3EE1DD3}" type="presOf" srcId="{2A8675B7-00F6-417B-9970-BD3EE6D90602}" destId="{BD255FD1-C420-410E-B324-4584C483BCFE}" srcOrd="0" destOrd="0" presId="urn:microsoft.com/office/officeart/2005/8/layout/hierarchy2"/>
    <dgm:cxn modelId="{7F72226B-8879-444C-94CD-04948F168F04}" type="presOf" srcId="{D4DDA50D-FE02-423E-8687-A04B4A4E5B85}" destId="{D99BBB8B-3A1A-4F02-989C-52CB7AD57530}" srcOrd="1" destOrd="0" presId="urn:microsoft.com/office/officeart/2005/8/layout/hierarchy2"/>
    <dgm:cxn modelId="{861BBD6B-8AFC-44B1-96E4-6AFB735FBF27}" srcId="{A328A8A2-5CFC-4AB2-A254-DABFFBF6E4F1}" destId="{3C3C3A77-A53F-4A07-A0EF-26462E8A113E}" srcOrd="0" destOrd="0" parTransId="{D8A931BC-19C0-4C84-B2C8-E878017B5F3B}" sibTransId="{66C8E1BC-2191-478E-BBCD-BFCCD62981AD}"/>
    <dgm:cxn modelId="{43C0834E-56D5-4C86-8017-951172024389}" type="presOf" srcId="{2A8675B7-00F6-417B-9970-BD3EE6D90602}" destId="{969BC794-2B38-4571-BF2C-8AACC834A8DF}" srcOrd="1" destOrd="0" presId="urn:microsoft.com/office/officeart/2005/8/layout/hierarchy2"/>
    <dgm:cxn modelId="{31A36E56-0A08-4EEC-802C-6645E885D9A7}" type="presOf" srcId="{D4DDA50D-FE02-423E-8687-A04B4A4E5B85}" destId="{95862775-2CBD-42AA-88F1-C91688C861D2}" srcOrd="0" destOrd="0" presId="urn:microsoft.com/office/officeart/2005/8/layout/hierarchy2"/>
    <dgm:cxn modelId="{0819ED77-135E-4DEE-9CA9-81976E4CF604}" type="presOf" srcId="{9C04D438-35B8-40FC-9E9B-CF138E3EDDF0}" destId="{332C8712-7157-4AC5-9A11-E89FF2DAF64C}" srcOrd="0" destOrd="0" presId="urn:microsoft.com/office/officeart/2005/8/layout/hierarchy2"/>
    <dgm:cxn modelId="{9A2F5278-39F3-4A8A-A047-944DB33847CE}" type="presOf" srcId="{8175ADC3-1702-4207-A285-2A4CE25862B7}" destId="{196B0AD9-EC0C-41BA-BC12-01406EA40255}" srcOrd="0" destOrd="0" presId="urn:microsoft.com/office/officeart/2005/8/layout/hierarchy2"/>
    <dgm:cxn modelId="{8958D258-4573-4B70-85DB-55DD951EC819}" srcId="{BD5D5255-18F1-4476-ABE9-EF7D2982BB7B}" destId="{462A1DBF-5934-4277-B0E9-7CB5A4EECB20}" srcOrd="0" destOrd="0" parTransId="{D4DDA50D-FE02-423E-8687-A04B4A4E5B85}" sibTransId="{D5D14238-35DC-4569-903A-965457DD25FA}"/>
    <dgm:cxn modelId="{287C0385-99D6-468B-95BA-77936A5A774E}" type="presOf" srcId="{517B22AD-C500-405F-B355-0C265CF99B52}" destId="{CB00631E-3A96-4FD9-B72B-9D61043B20A5}" srcOrd="1" destOrd="0" presId="urn:microsoft.com/office/officeart/2005/8/layout/hierarchy2"/>
    <dgm:cxn modelId="{66391B9F-12EB-4902-B842-C94019BB59F2}" srcId="{9C04D438-35B8-40FC-9E9B-CF138E3EDDF0}" destId="{A328A8A2-5CFC-4AB2-A254-DABFFBF6E4F1}" srcOrd="0" destOrd="0" parTransId="{E8F61B89-2E38-4828-8BA0-F306215A07F5}" sibTransId="{A2728649-F849-44E7-8C83-46503043C4EB}"/>
    <dgm:cxn modelId="{D90B3CA4-6DFF-4032-AA1C-2E27D2BAFC31}" type="presOf" srcId="{A328A8A2-5CFC-4AB2-A254-DABFFBF6E4F1}" destId="{E2F7114E-1C41-4C50-A042-74BED977365B}" srcOrd="0" destOrd="0" presId="urn:microsoft.com/office/officeart/2005/8/layout/hierarchy2"/>
    <dgm:cxn modelId="{57D7D8A5-1044-4054-93AE-8FDE5D938289}" type="presOf" srcId="{D8A931BC-19C0-4C84-B2C8-E878017B5F3B}" destId="{07309445-04A0-4D3D-B1F2-45BED79A0C63}" srcOrd="0" destOrd="0" presId="urn:microsoft.com/office/officeart/2005/8/layout/hierarchy2"/>
    <dgm:cxn modelId="{8CC4D8A9-662B-4054-ABCE-3BFF8BF31730}" type="presOf" srcId="{462A1DBF-5934-4277-B0E9-7CB5A4EECB20}" destId="{D6C444DB-FEF3-43F7-8197-70E8B5990806}" srcOrd="0" destOrd="0" presId="urn:microsoft.com/office/officeart/2005/8/layout/hierarchy2"/>
    <dgm:cxn modelId="{604753C3-066B-4A70-8BB9-C17EB84BDC78}" type="presOf" srcId="{3C3C3A77-A53F-4A07-A0EF-26462E8A113E}" destId="{75B5E64D-70C3-4071-8643-095A746188B7}" srcOrd="0" destOrd="0" presId="urn:microsoft.com/office/officeart/2005/8/layout/hierarchy2"/>
    <dgm:cxn modelId="{94BC04C9-225F-4208-81A6-63B6021929CC}" type="presOf" srcId="{BD5D5255-18F1-4476-ABE9-EF7D2982BB7B}" destId="{AA9F1AD0-915A-4AAA-8562-16F86EBFF2FF}" srcOrd="0" destOrd="0" presId="urn:microsoft.com/office/officeart/2005/8/layout/hierarchy2"/>
    <dgm:cxn modelId="{B36792EC-7029-443A-9B70-5DB2DA8CA22B}" type="presOf" srcId="{D8A931BC-19C0-4C84-B2C8-E878017B5F3B}" destId="{785C75EE-B70F-4EA9-B868-B7D7D398AB46}" srcOrd="1" destOrd="0" presId="urn:microsoft.com/office/officeart/2005/8/layout/hierarchy2"/>
    <dgm:cxn modelId="{9EF063F2-9FED-46CA-B887-A3A08E17CF58}" srcId="{A328A8A2-5CFC-4AB2-A254-DABFFBF6E4F1}" destId="{BD5D5255-18F1-4476-ABE9-EF7D2982BB7B}" srcOrd="1" destOrd="0" parTransId="{517B22AD-C500-405F-B355-0C265CF99B52}" sibTransId="{38D5CD83-4408-4024-A15F-9277EF725294}"/>
    <dgm:cxn modelId="{E052D2CF-2392-4620-91AE-B0C7AF218A66}" type="presParOf" srcId="{332C8712-7157-4AC5-9A11-E89FF2DAF64C}" destId="{6CCF4935-B563-45D8-8437-EF75082682E3}" srcOrd="0" destOrd="0" presId="urn:microsoft.com/office/officeart/2005/8/layout/hierarchy2"/>
    <dgm:cxn modelId="{DF4F1938-DDCA-4557-8909-3543310A86CA}" type="presParOf" srcId="{6CCF4935-B563-45D8-8437-EF75082682E3}" destId="{E2F7114E-1C41-4C50-A042-74BED977365B}" srcOrd="0" destOrd="0" presId="urn:microsoft.com/office/officeart/2005/8/layout/hierarchy2"/>
    <dgm:cxn modelId="{95994CFF-EF0C-4DF1-B558-6504CC887CB8}" type="presParOf" srcId="{6CCF4935-B563-45D8-8437-EF75082682E3}" destId="{9A106A7F-3AB0-4A28-9F2A-E09425F83EA8}" srcOrd="1" destOrd="0" presId="urn:microsoft.com/office/officeart/2005/8/layout/hierarchy2"/>
    <dgm:cxn modelId="{C5BD7EDB-91ED-4944-8182-7A89C5C6CF90}" type="presParOf" srcId="{9A106A7F-3AB0-4A28-9F2A-E09425F83EA8}" destId="{07309445-04A0-4D3D-B1F2-45BED79A0C63}" srcOrd="0" destOrd="0" presId="urn:microsoft.com/office/officeart/2005/8/layout/hierarchy2"/>
    <dgm:cxn modelId="{69287798-D554-4BC1-BB9C-AD8384366584}" type="presParOf" srcId="{07309445-04A0-4D3D-B1F2-45BED79A0C63}" destId="{785C75EE-B70F-4EA9-B868-B7D7D398AB46}" srcOrd="0" destOrd="0" presId="urn:microsoft.com/office/officeart/2005/8/layout/hierarchy2"/>
    <dgm:cxn modelId="{35CA8DC6-89E2-46C2-B986-D60B497A3071}" type="presParOf" srcId="{9A106A7F-3AB0-4A28-9F2A-E09425F83EA8}" destId="{F05FDB9C-3431-462E-A6D2-262F08E03625}" srcOrd="1" destOrd="0" presId="urn:microsoft.com/office/officeart/2005/8/layout/hierarchy2"/>
    <dgm:cxn modelId="{33277E8A-205C-4F2F-81CD-EE783BFA497C}" type="presParOf" srcId="{F05FDB9C-3431-462E-A6D2-262F08E03625}" destId="{75B5E64D-70C3-4071-8643-095A746188B7}" srcOrd="0" destOrd="0" presId="urn:microsoft.com/office/officeart/2005/8/layout/hierarchy2"/>
    <dgm:cxn modelId="{15ECAFC5-3F10-4E7C-B3F0-926162ACFF18}" type="presParOf" srcId="{F05FDB9C-3431-462E-A6D2-262F08E03625}" destId="{E2671503-43FA-4BB5-BB4C-F011375732D2}" srcOrd="1" destOrd="0" presId="urn:microsoft.com/office/officeart/2005/8/layout/hierarchy2"/>
    <dgm:cxn modelId="{7C49CD13-C433-404A-A527-671309FD6245}" type="presParOf" srcId="{9A106A7F-3AB0-4A28-9F2A-E09425F83EA8}" destId="{1B9FF216-C1E4-4036-B1D5-70E4B5673CCC}" srcOrd="2" destOrd="0" presId="urn:microsoft.com/office/officeart/2005/8/layout/hierarchy2"/>
    <dgm:cxn modelId="{87EFA6D9-8727-4721-9ABA-F152011B0DC1}" type="presParOf" srcId="{1B9FF216-C1E4-4036-B1D5-70E4B5673CCC}" destId="{CB00631E-3A96-4FD9-B72B-9D61043B20A5}" srcOrd="0" destOrd="0" presId="urn:microsoft.com/office/officeart/2005/8/layout/hierarchy2"/>
    <dgm:cxn modelId="{4425B53F-B8A4-41EC-8827-1C2292F0FD39}" type="presParOf" srcId="{9A106A7F-3AB0-4A28-9F2A-E09425F83EA8}" destId="{580A5F47-9B8B-48C2-9850-EF3814C51E0E}" srcOrd="3" destOrd="0" presId="urn:microsoft.com/office/officeart/2005/8/layout/hierarchy2"/>
    <dgm:cxn modelId="{D798593A-A3F0-410D-9F2C-805BF2E6D5F0}" type="presParOf" srcId="{580A5F47-9B8B-48C2-9850-EF3814C51E0E}" destId="{AA9F1AD0-915A-4AAA-8562-16F86EBFF2FF}" srcOrd="0" destOrd="0" presId="urn:microsoft.com/office/officeart/2005/8/layout/hierarchy2"/>
    <dgm:cxn modelId="{02C03133-2864-4898-8937-1BD0EA8F1343}" type="presParOf" srcId="{580A5F47-9B8B-48C2-9850-EF3814C51E0E}" destId="{DD236606-3399-43A7-BFFE-9E7C258A19DD}" srcOrd="1" destOrd="0" presId="urn:microsoft.com/office/officeart/2005/8/layout/hierarchy2"/>
    <dgm:cxn modelId="{5838CCD9-4BE0-42E4-8CE1-9623222B4398}" type="presParOf" srcId="{DD236606-3399-43A7-BFFE-9E7C258A19DD}" destId="{95862775-2CBD-42AA-88F1-C91688C861D2}" srcOrd="0" destOrd="0" presId="urn:microsoft.com/office/officeart/2005/8/layout/hierarchy2"/>
    <dgm:cxn modelId="{17383F4B-AF4F-441A-B258-F7E73E149C47}" type="presParOf" srcId="{95862775-2CBD-42AA-88F1-C91688C861D2}" destId="{D99BBB8B-3A1A-4F02-989C-52CB7AD57530}" srcOrd="0" destOrd="0" presId="urn:microsoft.com/office/officeart/2005/8/layout/hierarchy2"/>
    <dgm:cxn modelId="{B33C0DF2-B0CE-4294-8670-039E930E2227}" type="presParOf" srcId="{DD236606-3399-43A7-BFFE-9E7C258A19DD}" destId="{58FF58AA-0C42-4761-B519-0684AA740C70}" srcOrd="1" destOrd="0" presId="urn:microsoft.com/office/officeart/2005/8/layout/hierarchy2"/>
    <dgm:cxn modelId="{A2A09D1D-0E58-4305-B3B6-5E71145D6855}" type="presParOf" srcId="{58FF58AA-0C42-4761-B519-0684AA740C70}" destId="{D6C444DB-FEF3-43F7-8197-70E8B5990806}" srcOrd="0" destOrd="0" presId="urn:microsoft.com/office/officeart/2005/8/layout/hierarchy2"/>
    <dgm:cxn modelId="{104256A9-DA00-4D47-B645-3FC1FA776837}" type="presParOf" srcId="{58FF58AA-0C42-4761-B519-0684AA740C70}" destId="{8EAA8FEB-E097-489D-B40E-86AD82D01FF1}" srcOrd="1" destOrd="0" presId="urn:microsoft.com/office/officeart/2005/8/layout/hierarchy2"/>
    <dgm:cxn modelId="{AF2D6301-E024-44F5-9567-74E494B0D2FB}" type="presParOf" srcId="{9A106A7F-3AB0-4A28-9F2A-E09425F83EA8}" destId="{BD255FD1-C420-410E-B324-4584C483BCFE}" srcOrd="4" destOrd="0" presId="urn:microsoft.com/office/officeart/2005/8/layout/hierarchy2"/>
    <dgm:cxn modelId="{4924E35E-8CBD-470A-8D86-6ADF45FB3185}" type="presParOf" srcId="{BD255FD1-C420-410E-B324-4584C483BCFE}" destId="{969BC794-2B38-4571-BF2C-8AACC834A8DF}" srcOrd="0" destOrd="0" presId="urn:microsoft.com/office/officeart/2005/8/layout/hierarchy2"/>
    <dgm:cxn modelId="{7D49807A-50D0-41F5-B552-F796C8DC2591}" type="presParOf" srcId="{9A106A7F-3AB0-4A28-9F2A-E09425F83EA8}" destId="{864CBF48-DA82-4316-9FE8-2225785D3CC8}" srcOrd="5" destOrd="0" presId="urn:microsoft.com/office/officeart/2005/8/layout/hierarchy2"/>
    <dgm:cxn modelId="{910C8482-8342-472D-8A81-CF9407603731}" type="presParOf" srcId="{864CBF48-DA82-4316-9FE8-2225785D3CC8}" destId="{196B0AD9-EC0C-41BA-BC12-01406EA40255}" srcOrd="0" destOrd="0" presId="urn:microsoft.com/office/officeart/2005/8/layout/hierarchy2"/>
    <dgm:cxn modelId="{EAECAF50-915F-40CC-8589-A08D36D17283}" type="presParOf" srcId="{864CBF48-DA82-4316-9FE8-2225785D3CC8}" destId="{A4528CF5-5238-4663-806E-70B7F82F8F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7114E-1C41-4C50-A042-74BED977365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Comments on Reddit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r/jobs AND “AI”</a:t>
          </a:r>
        </a:p>
      </dsp:txBody>
      <dsp:txXfrm>
        <a:off x="33423" y="2206182"/>
        <a:ext cx="2075219" cy="1006302"/>
      </dsp:txXfrm>
    </dsp:sp>
    <dsp:sp modelId="{07309445-04A0-4D3D-B1F2-45BED79A0C63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30080" y="2057270"/>
        <a:ext cx="74871" cy="74871"/>
      </dsp:txXfrm>
    </dsp:sp>
    <dsp:sp modelId="{75B5E64D-70C3-4071-8643-095A746188B7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Are they worried?</a:t>
          </a:r>
        </a:p>
      </dsp:txBody>
      <dsp:txXfrm>
        <a:off x="3026390" y="976927"/>
        <a:ext cx="2075219" cy="1006302"/>
      </dsp:txXfrm>
    </dsp:sp>
    <dsp:sp modelId="{1B9FF216-C1E4-4036-B1D5-70E4B5673CCC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46138" y="2687955"/>
        <a:ext cx="42756" cy="42756"/>
      </dsp:txXfrm>
    </dsp:sp>
    <dsp:sp modelId="{AA9F1AD0-915A-4AAA-8562-16F86EBFF2FF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Are they using AI in their jobs?</a:t>
          </a:r>
        </a:p>
      </dsp:txBody>
      <dsp:txXfrm>
        <a:off x="3026390" y="2206182"/>
        <a:ext cx="2075219" cy="1006302"/>
      </dsp:txXfrm>
    </dsp:sp>
    <dsp:sp modelId="{95862775-2CBD-42AA-88F1-C91688C861D2}">
      <dsp:nvSpPr>
        <dsp:cNvPr id="0" name=""/>
        <dsp:cNvSpPr/>
      </dsp:nvSpPr>
      <dsp:spPr>
        <a:xfrm>
          <a:off x="5132916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539105" y="2687955"/>
        <a:ext cx="42756" cy="42756"/>
      </dsp:txXfrm>
    </dsp:sp>
    <dsp:sp modelId="{D6C444DB-FEF3-43F7-8197-70E8B5990806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For what?</a:t>
          </a:r>
        </a:p>
      </dsp:txBody>
      <dsp:txXfrm>
        <a:off x="6019357" y="2206182"/>
        <a:ext cx="2075219" cy="1006302"/>
      </dsp:txXfrm>
    </dsp:sp>
    <dsp:sp modelId="{BD255FD1-C420-410E-B324-4584C483BCFE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30080" y="3286524"/>
        <a:ext cx="74871" cy="74871"/>
      </dsp:txXfrm>
    </dsp:sp>
    <dsp:sp modelId="{196B0AD9-EC0C-41BA-BC12-01406EA40255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How are they adapting?</a:t>
          </a:r>
        </a:p>
      </dsp:txBody>
      <dsp:txXfrm>
        <a:off x="3026390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03A0-786C-594C-3775-35B0B256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70697-D8B7-E080-6E4B-DE4827A1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D4FE-60B9-4BBA-17DA-6634E893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02EE3-8DD3-133B-DA65-02DBBA0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5223-CF94-2677-2B47-4951A74A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8A82-768B-4CCE-AA13-C72DC5E4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845D-8635-8A90-8477-7897767B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AC8C-9D2A-363E-491F-168E5938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EE83D-FA54-C676-AFAC-7AD3F82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9209-D3A2-A906-79E3-417FF8ED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A22AE-8754-87F5-1C64-BD04556F5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60FA3-FB3F-F081-D5EC-3F6950453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B990-E7A3-8837-7064-1A214FF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6F49-0EF8-9820-2D11-54532620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95D7-0807-79EB-5531-92A589F8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2673-B557-AF6B-7829-6DE7100E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1838-1B17-B8F0-2149-8E4F5E3E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4EB3-454E-30C2-1D8C-9148E750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BD05-1C76-68FE-03DF-C62DB83D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42CF-DD9A-0C31-6AD3-D959435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ADA-A314-5DDB-6DE7-E7269EF5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0321-FC77-B7F9-0BD5-074C1410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3489-2DF5-4EE9-A01C-DAD8AEB7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9427-CC8D-4933-506D-62E25CC1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8FDD-9113-03B7-BC6B-B8BD8648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B61D-CCDA-454A-EB0E-33A63A5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0EC9-45A3-A3CE-8B54-0DE2597F2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5B8B-273B-96E8-2298-93984C28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4924-244C-1F92-03E9-6D851E33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8F778-477F-DB96-BCF2-E4AB845C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DC4E-154E-436A-BC6C-5380AA74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2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16F9-EA7D-90F3-0CAB-EDA39300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08D2-5E73-EE4B-1A3B-390926A2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AFC66-CA45-78C3-2B3D-AF477B4C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C6BFC-2D4B-B017-1D3F-C63862EB8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881B1-155B-7416-5E96-7F1DC8883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6457B-D9C8-89B5-5864-B19F0829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BBFEF-9A55-3242-E76A-4372E9F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4C5A0-F32A-0960-ED42-102A089B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E5C-3D0C-D7F4-72FC-B9F7F54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26D56-3820-5B74-ECE2-BD9849C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E8CEE-1EDE-9B15-37A6-8CB51F4B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EDF75-C47A-6AD9-A1D6-4E5F05E3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9D74-2601-C556-3E1D-2C916985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32C45-1182-14DD-4592-EAF0B155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BCBB0-B9AD-F434-64A3-98E4D0EA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F3C8-F265-438B-EFBF-DD44CC05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921F-6E25-FBC5-CD2E-EF1A56B3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0663-0B24-5871-2733-4F611E6B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1385-E26A-18A8-D710-666106EE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F9196-FF03-F24A-0BFC-FB42B077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9CE3-FC5C-20E7-D8D8-E816309C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E83-B950-013C-B357-FB549097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01B55-2A20-ED79-1C59-C3AAB36E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508DF-D897-CB2A-4B11-C6A666E21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8B4A1-8C3A-D89B-5869-DB93E3F1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CF21-0F4A-DDCC-9814-0ACA273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FD0ED-9539-9768-58F6-CB5CB69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16E5E-40F2-6745-8FC5-9DE44A2E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F726-616A-E08D-FD0E-EEB4E7EE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1A1A-BA60-60C8-1E01-B89CE74A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4A58C-2BFC-4913-990E-B9A6D8E37F76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C830-BA79-406C-22E1-7C48264C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FA10-952B-118E-E5F4-38F7D2B16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E2E09E-6FA9-7587-4E41-A7C8B5AFD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5030"/>
              </p:ext>
            </p:extLst>
          </p:nvPr>
        </p:nvGraphicFramePr>
        <p:xfrm>
          <a:off x="46445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3918BC-E1BB-9463-6154-D16596AE6C5F}"/>
              </a:ext>
            </a:extLst>
          </p:cNvPr>
          <p:cNvSpPr txBox="1"/>
          <p:nvPr/>
        </p:nvSpPr>
        <p:spPr>
          <a:xfrm>
            <a:off x="-2720" y="-2308324"/>
            <a:ext cx="6098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the people worried or not (about AI taking over their jobs)?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people using AI in work or not?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are they using it for?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measurements are they taking to prevent AI taking over their jobs?</a:t>
            </a:r>
          </a:p>
        </p:txBody>
      </p:sp>
    </p:spTree>
    <p:extLst>
      <p:ext uri="{BB962C8B-B14F-4D97-AF65-F5344CB8AC3E}">
        <p14:creationId xmlns:p14="http://schemas.microsoft.com/office/powerpoint/2010/main" val="414684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MARTINEZ SALCEDO, JOSEPH</dc:creator>
  <cp:lastModifiedBy>MARTINEZ SALCEDO, JOSEPH</cp:lastModifiedBy>
  <cp:revision>1</cp:revision>
  <dcterms:created xsi:type="dcterms:W3CDTF">2024-07-28T21:02:03Z</dcterms:created>
  <dcterms:modified xsi:type="dcterms:W3CDTF">2024-07-28T21:37:34Z</dcterms:modified>
</cp:coreProperties>
</file>