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1" r:id="rId5"/>
    <p:sldId id="260"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38995-1DBF-4FD6-9815-09E8E7E73CC2}" v="1" dt="2024-04-28T03:54:26.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TELLO MALDONADO, JHON" userId="17ff8fd0-69ce-42c2-bd43-01f0392e5fc8" providerId="ADAL" clId="{DF0E4F64-0D51-44EF-8943-2D50ABFAF0BC}"/>
    <pc:docChg chg="undo custSel addSld modSld">
      <pc:chgData name="BOTELLO MALDONADO, JHON" userId="17ff8fd0-69ce-42c2-bd43-01f0392e5fc8" providerId="ADAL" clId="{DF0E4F64-0D51-44EF-8943-2D50ABFAF0BC}" dt="2024-04-25T18:33:35.533" v="1422"/>
      <pc:docMkLst>
        <pc:docMk/>
      </pc:docMkLst>
      <pc:sldChg chg="modSp mod">
        <pc:chgData name="BOTELLO MALDONADO, JHON" userId="17ff8fd0-69ce-42c2-bd43-01f0392e5fc8" providerId="ADAL" clId="{DF0E4F64-0D51-44EF-8943-2D50ABFAF0BC}" dt="2024-04-25T14:42:34.666" v="1132" actId="20577"/>
        <pc:sldMkLst>
          <pc:docMk/>
          <pc:sldMk cId="3832223272" sldId="256"/>
        </pc:sldMkLst>
        <pc:graphicFrameChg chg="mod modGraphic">
          <ac:chgData name="BOTELLO MALDONADO, JHON" userId="17ff8fd0-69ce-42c2-bd43-01f0392e5fc8" providerId="ADAL" clId="{DF0E4F64-0D51-44EF-8943-2D50ABFAF0BC}" dt="2024-04-25T14:42:34.666" v="1132" actId="20577"/>
          <ac:graphicFrameMkLst>
            <pc:docMk/>
            <pc:sldMk cId="3832223272" sldId="256"/>
            <ac:graphicFrameMk id="5" creationId="{49C110E9-D64E-2905-B288-EE4ABF7EB56D}"/>
          </ac:graphicFrameMkLst>
        </pc:graphicFrameChg>
      </pc:sldChg>
      <pc:sldChg chg="addSp modSp mod modNotesTx">
        <pc:chgData name="BOTELLO MALDONADO, JHON" userId="17ff8fd0-69ce-42c2-bd43-01f0392e5fc8" providerId="ADAL" clId="{DF0E4F64-0D51-44EF-8943-2D50ABFAF0BC}" dt="2024-04-25T18:33:35.533" v="1422"/>
        <pc:sldMkLst>
          <pc:docMk/>
          <pc:sldMk cId="3687274921" sldId="257"/>
        </pc:sldMkLst>
        <pc:spChg chg="add mod">
          <ac:chgData name="BOTELLO MALDONADO, JHON" userId="17ff8fd0-69ce-42c2-bd43-01f0392e5fc8" providerId="ADAL" clId="{DF0E4F64-0D51-44EF-8943-2D50ABFAF0BC}" dt="2024-04-25T18:33:35.533" v="1422"/>
          <ac:spMkLst>
            <pc:docMk/>
            <pc:sldMk cId="3687274921" sldId="257"/>
            <ac:spMk id="4" creationId="{61F8D8A9-5E23-C241-D9BC-8D94C76D374F}"/>
          </ac:spMkLst>
        </pc:spChg>
      </pc:sldChg>
      <pc:sldChg chg="modSp add mod">
        <pc:chgData name="BOTELLO MALDONADO, JHON" userId="17ff8fd0-69ce-42c2-bd43-01f0392e5fc8" providerId="ADAL" clId="{DF0E4F64-0D51-44EF-8943-2D50ABFAF0BC}" dt="2024-04-25T16:01:51.435" v="1420" actId="1076"/>
        <pc:sldMkLst>
          <pc:docMk/>
          <pc:sldMk cId="4262022908" sldId="262"/>
        </pc:sldMkLst>
        <pc:spChg chg="mod">
          <ac:chgData name="BOTELLO MALDONADO, JHON" userId="17ff8fd0-69ce-42c2-bd43-01f0392e5fc8" providerId="ADAL" clId="{DF0E4F64-0D51-44EF-8943-2D50ABFAF0BC}" dt="2024-04-25T16:01:51.435" v="1420" actId="1076"/>
          <ac:spMkLst>
            <pc:docMk/>
            <pc:sldMk cId="4262022908" sldId="262"/>
            <ac:spMk id="4" creationId="{61F8D8A9-5E23-C241-D9BC-8D94C76D374F}"/>
          </ac:spMkLst>
        </pc:spChg>
      </pc:sldChg>
    </pc:docChg>
  </pc:docChgLst>
  <pc:docChgLst>
    <pc:chgData name="LLINAS MARIMON, BRIAN" userId="3be62561-6e38-4b95-87e2-68c1192e3fd2" providerId="ADAL" clId="{31ABBE1A-F764-B34F-BFCC-53F173BDC069}"/>
    <pc:docChg chg="undo custSel addSld modSld sldOrd">
      <pc:chgData name="LLINAS MARIMON, BRIAN" userId="3be62561-6e38-4b95-87e2-68c1192e3fd2" providerId="ADAL" clId="{31ABBE1A-F764-B34F-BFCC-53F173BDC069}" dt="2024-04-25T14:31:31.124" v="885" actId="20577"/>
      <pc:docMkLst>
        <pc:docMk/>
      </pc:docMkLst>
      <pc:sldChg chg="modNotesTx">
        <pc:chgData name="LLINAS MARIMON, BRIAN" userId="3be62561-6e38-4b95-87e2-68c1192e3fd2" providerId="ADAL" clId="{31ABBE1A-F764-B34F-BFCC-53F173BDC069}" dt="2024-04-25T13:05:33.217" v="33" actId="20577"/>
        <pc:sldMkLst>
          <pc:docMk/>
          <pc:sldMk cId="3687274921" sldId="257"/>
        </pc:sldMkLst>
      </pc:sldChg>
      <pc:sldChg chg="addSp modSp new mod ord">
        <pc:chgData name="LLINAS MARIMON, BRIAN" userId="3be62561-6e38-4b95-87e2-68c1192e3fd2" providerId="ADAL" clId="{31ABBE1A-F764-B34F-BFCC-53F173BDC069}" dt="2024-04-25T13:56:09.272" v="349" actId="20577"/>
        <pc:sldMkLst>
          <pc:docMk/>
          <pc:sldMk cId="796735479" sldId="258"/>
        </pc:sldMkLst>
        <pc:spChg chg="mod">
          <ac:chgData name="LLINAS MARIMON, BRIAN" userId="3be62561-6e38-4b95-87e2-68c1192e3fd2" providerId="ADAL" clId="{31ABBE1A-F764-B34F-BFCC-53F173BDC069}" dt="2024-04-25T13:20:31.835" v="131" actId="20577"/>
          <ac:spMkLst>
            <pc:docMk/>
            <pc:sldMk cId="796735479" sldId="258"/>
            <ac:spMk id="2" creationId="{AFD459CD-E316-A6EC-575B-A56BB5D259E6}"/>
          </ac:spMkLst>
        </pc:spChg>
        <pc:spChg chg="mod">
          <ac:chgData name="LLINAS MARIMON, BRIAN" userId="3be62561-6e38-4b95-87e2-68c1192e3fd2" providerId="ADAL" clId="{31ABBE1A-F764-B34F-BFCC-53F173BDC069}" dt="2024-04-25T13:56:09.272" v="349" actId="20577"/>
          <ac:spMkLst>
            <pc:docMk/>
            <pc:sldMk cId="796735479" sldId="258"/>
            <ac:spMk id="3" creationId="{481824A1-E5AA-533D-2F75-1DBCC6A624C1}"/>
          </ac:spMkLst>
        </pc:spChg>
        <pc:spChg chg="add mod">
          <ac:chgData name="LLINAS MARIMON, BRIAN" userId="3be62561-6e38-4b95-87e2-68c1192e3fd2" providerId="ADAL" clId="{31ABBE1A-F764-B34F-BFCC-53F173BDC069}" dt="2024-04-25T13:20:25.182" v="128" actId="14100"/>
          <ac:spMkLst>
            <pc:docMk/>
            <pc:sldMk cId="796735479" sldId="258"/>
            <ac:spMk id="4" creationId="{F146AC04-923B-CC6E-40D2-A59BCA70BF4A}"/>
          </ac:spMkLst>
        </pc:spChg>
      </pc:sldChg>
      <pc:sldChg chg="modSp add mod">
        <pc:chgData name="LLINAS MARIMON, BRIAN" userId="3be62561-6e38-4b95-87e2-68c1192e3fd2" providerId="ADAL" clId="{31ABBE1A-F764-B34F-BFCC-53F173BDC069}" dt="2024-04-25T14:30:08.723" v="856" actId="27636"/>
        <pc:sldMkLst>
          <pc:docMk/>
          <pc:sldMk cId="2965418057" sldId="259"/>
        </pc:sldMkLst>
        <pc:spChg chg="mod">
          <ac:chgData name="LLINAS MARIMON, BRIAN" userId="3be62561-6e38-4b95-87e2-68c1192e3fd2" providerId="ADAL" clId="{31ABBE1A-F764-B34F-BFCC-53F173BDC069}" dt="2024-04-25T14:01:22.561" v="389" actId="20577"/>
          <ac:spMkLst>
            <pc:docMk/>
            <pc:sldMk cId="2965418057" sldId="259"/>
            <ac:spMk id="2" creationId="{AFD459CD-E316-A6EC-575B-A56BB5D259E6}"/>
          </ac:spMkLst>
        </pc:spChg>
        <pc:spChg chg="mod">
          <ac:chgData name="LLINAS MARIMON, BRIAN" userId="3be62561-6e38-4b95-87e2-68c1192e3fd2" providerId="ADAL" clId="{31ABBE1A-F764-B34F-BFCC-53F173BDC069}" dt="2024-04-25T14:30:08.723" v="856" actId="27636"/>
          <ac:spMkLst>
            <pc:docMk/>
            <pc:sldMk cId="2965418057" sldId="259"/>
            <ac:spMk id="3" creationId="{481824A1-E5AA-533D-2F75-1DBCC6A624C1}"/>
          </ac:spMkLst>
        </pc:spChg>
        <pc:spChg chg="mod">
          <ac:chgData name="LLINAS MARIMON, BRIAN" userId="3be62561-6e38-4b95-87e2-68c1192e3fd2" providerId="ADAL" clId="{31ABBE1A-F764-B34F-BFCC-53F173BDC069}" dt="2024-04-25T14:01:35.567" v="390"/>
          <ac:spMkLst>
            <pc:docMk/>
            <pc:sldMk cId="2965418057" sldId="259"/>
            <ac:spMk id="4" creationId="{F146AC04-923B-CC6E-40D2-A59BCA70BF4A}"/>
          </ac:spMkLst>
        </pc:spChg>
      </pc:sldChg>
      <pc:sldChg chg="modSp add mod">
        <pc:chgData name="LLINAS MARIMON, BRIAN" userId="3be62561-6e38-4b95-87e2-68c1192e3fd2" providerId="ADAL" clId="{31ABBE1A-F764-B34F-BFCC-53F173BDC069}" dt="2024-04-25T14:21:21.786" v="824" actId="20577"/>
        <pc:sldMkLst>
          <pc:docMk/>
          <pc:sldMk cId="1742701636" sldId="260"/>
        </pc:sldMkLst>
        <pc:spChg chg="mod">
          <ac:chgData name="LLINAS MARIMON, BRIAN" userId="3be62561-6e38-4b95-87e2-68c1192e3fd2" providerId="ADAL" clId="{31ABBE1A-F764-B34F-BFCC-53F173BDC069}" dt="2024-04-25T14:14:51.365" v="665" actId="313"/>
          <ac:spMkLst>
            <pc:docMk/>
            <pc:sldMk cId="1742701636" sldId="260"/>
            <ac:spMk id="2" creationId="{AFD459CD-E316-A6EC-575B-A56BB5D259E6}"/>
          </ac:spMkLst>
        </pc:spChg>
        <pc:spChg chg="mod">
          <ac:chgData name="LLINAS MARIMON, BRIAN" userId="3be62561-6e38-4b95-87e2-68c1192e3fd2" providerId="ADAL" clId="{31ABBE1A-F764-B34F-BFCC-53F173BDC069}" dt="2024-04-25T14:21:21.786" v="824" actId="20577"/>
          <ac:spMkLst>
            <pc:docMk/>
            <pc:sldMk cId="1742701636" sldId="260"/>
            <ac:spMk id="3" creationId="{481824A1-E5AA-533D-2F75-1DBCC6A624C1}"/>
          </ac:spMkLst>
        </pc:spChg>
      </pc:sldChg>
      <pc:sldChg chg="modSp add mod">
        <pc:chgData name="LLINAS MARIMON, BRIAN" userId="3be62561-6e38-4b95-87e2-68c1192e3fd2" providerId="ADAL" clId="{31ABBE1A-F764-B34F-BFCC-53F173BDC069}" dt="2024-04-25T14:31:31.124" v="885" actId="20577"/>
        <pc:sldMkLst>
          <pc:docMk/>
          <pc:sldMk cId="3485766157" sldId="261"/>
        </pc:sldMkLst>
        <pc:spChg chg="mod">
          <ac:chgData name="LLINAS MARIMON, BRIAN" userId="3be62561-6e38-4b95-87e2-68c1192e3fd2" providerId="ADAL" clId="{31ABBE1A-F764-B34F-BFCC-53F173BDC069}" dt="2024-04-25T14:30:42.044" v="858"/>
          <ac:spMkLst>
            <pc:docMk/>
            <pc:sldMk cId="3485766157" sldId="261"/>
            <ac:spMk id="2" creationId="{AFD459CD-E316-A6EC-575B-A56BB5D259E6}"/>
          </ac:spMkLst>
        </pc:spChg>
        <pc:spChg chg="mod">
          <ac:chgData name="LLINAS MARIMON, BRIAN" userId="3be62561-6e38-4b95-87e2-68c1192e3fd2" providerId="ADAL" clId="{31ABBE1A-F764-B34F-BFCC-53F173BDC069}" dt="2024-04-25T14:31:31.124" v="885" actId="20577"/>
          <ac:spMkLst>
            <pc:docMk/>
            <pc:sldMk cId="3485766157" sldId="261"/>
            <ac:spMk id="3" creationId="{481824A1-E5AA-533D-2F75-1DBCC6A624C1}"/>
          </ac:spMkLst>
        </pc:spChg>
      </pc:sldChg>
    </pc:docChg>
  </pc:docChgLst>
  <pc:docChgLst>
    <pc:chgData name="MARTINEZ SALCEDO, JOSEPH" userId="4d2c8988-b1c0-4e9d-83be-da9944182c7d" providerId="ADAL" clId="{ED610306-8DCA-4287-950D-C578144D36F0}"/>
    <pc:docChg chg="undo redo custSel addSld delSld modSld">
      <pc:chgData name="MARTINEZ SALCEDO, JOSEPH" userId="4d2c8988-b1c0-4e9d-83be-da9944182c7d" providerId="ADAL" clId="{ED610306-8DCA-4287-950D-C578144D36F0}" dt="2024-04-25T20:07:43.046" v="532" actId="2696"/>
      <pc:docMkLst>
        <pc:docMk/>
      </pc:docMkLst>
      <pc:sldChg chg="addSp delSp modSp new mod">
        <pc:chgData name="MARTINEZ SALCEDO, JOSEPH" userId="4d2c8988-b1c0-4e9d-83be-da9944182c7d" providerId="ADAL" clId="{ED610306-8DCA-4287-950D-C578144D36F0}" dt="2024-04-25T13:23:50.399" v="243" actId="20577"/>
        <pc:sldMkLst>
          <pc:docMk/>
          <pc:sldMk cId="3832223272" sldId="256"/>
        </pc:sldMkLst>
        <pc:spChg chg="del">
          <ac:chgData name="MARTINEZ SALCEDO, JOSEPH" userId="4d2c8988-b1c0-4e9d-83be-da9944182c7d" providerId="ADAL" clId="{ED610306-8DCA-4287-950D-C578144D36F0}" dt="2024-04-25T12:28:16.826" v="1" actId="478"/>
          <ac:spMkLst>
            <pc:docMk/>
            <pc:sldMk cId="3832223272" sldId="256"/>
            <ac:spMk id="2" creationId="{2FD70F52-A720-BF83-8882-7B6A7AA2D508}"/>
          </ac:spMkLst>
        </pc:spChg>
        <pc:spChg chg="del">
          <ac:chgData name="MARTINEZ SALCEDO, JOSEPH" userId="4d2c8988-b1c0-4e9d-83be-da9944182c7d" providerId="ADAL" clId="{ED610306-8DCA-4287-950D-C578144D36F0}" dt="2024-04-25T12:28:16.826" v="1" actId="478"/>
          <ac:spMkLst>
            <pc:docMk/>
            <pc:sldMk cId="3832223272" sldId="256"/>
            <ac:spMk id="3" creationId="{9B9A2C23-FE3B-0FE8-F807-3F3A68945836}"/>
          </ac:spMkLst>
        </pc:spChg>
        <pc:graphicFrameChg chg="add del mod modGraphic">
          <ac:chgData name="MARTINEZ SALCEDO, JOSEPH" userId="4d2c8988-b1c0-4e9d-83be-da9944182c7d" providerId="ADAL" clId="{ED610306-8DCA-4287-950D-C578144D36F0}" dt="2024-04-25T12:30:49.351" v="93" actId="478"/>
          <ac:graphicFrameMkLst>
            <pc:docMk/>
            <pc:sldMk cId="3832223272" sldId="256"/>
            <ac:graphicFrameMk id="4" creationId="{50481B83-EF7C-0CCF-B927-1D67E071CE26}"/>
          </ac:graphicFrameMkLst>
        </pc:graphicFrameChg>
        <pc:graphicFrameChg chg="add mod modGraphic">
          <ac:chgData name="MARTINEZ SALCEDO, JOSEPH" userId="4d2c8988-b1c0-4e9d-83be-da9944182c7d" providerId="ADAL" clId="{ED610306-8DCA-4287-950D-C578144D36F0}" dt="2024-04-25T13:23:50.399" v="243" actId="20577"/>
          <ac:graphicFrameMkLst>
            <pc:docMk/>
            <pc:sldMk cId="3832223272" sldId="256"/>
            <ac:graphicFrameMk id="5" creationId="{49C110E9-D64E-2905-B288-EE4ABF7EB56D}"/>
          </ac:graphicFrameMkLst>
        </pc:graphicFrameChg>
      </pc:sldChg>
      <pc:sldChg chg="delSp new mod">
        <pc:chgData name="MARTINEZ SALCEDO, JOSEPH" userId="4d2c8988-b1c0-4e9d-83be-da9944182c7d" providerId="ADAL" clId="{ED610306-8DCA-4287-950D-C578144D36F0}" dt="2024-04-25T12:36:14.181" v="158" actId="478"/>
        <pc:sldMkLst>
          <pc:docMk/>
          <pc:sldMk cId="3687274921" sldId="257"/>
        </pc:sldMkLst>
        <pc:spChg chg="del">
          <ac:chgData name="MARTINEZ SALCEDO, JOSEPH" userId="4d2c8988-b1c0-4e9d-83be-da9944182c7d" providerId="ADAL" clId="{ED610306-8DCA-4287-950D-C578144D36F0}" dt="2024-04-25T12:36:14.181" v="158" actId="478"/>
          <ac:spMkLst>
            <pc:docMk/>
            <pc:sldMk cId="3687274921" sldId="257"/>
            <ac:spMk id="2" creationId="{C9928BCA-8358-EAE1-6A79-FA9ECA83D00D}"/>
          </ac:spMkLst>
        </pc:spChg>
        <pc:spChg chg="del">
          <ac:chgData name="MARTINEZ SALCEDO, JOSEPH" userId="4d2c8988-b1c0-4e9d-83be-da9944182c7d" providerId="ADAL" clId="{ED610306-8DCA-4287-950D-C578144D36F0}" dt="2024-04-25T12:36:14.181" v="158" actId="478"/>
          <ac:spMkLst>
            <pc:docMk/>
            <pc:sldMk cId="3687274921" sldId="257"/>
            <ac:spMk id="3" creationId="{816C51B3-FFD4-6921-77E7-8925B23CDFEC}"/>
          </ac:spMkLst>
        </pc:spChg>
      </pc:sldChg>
      <pc:sldChg chg="addSp delSp modSp new del mod">
        <pc:chgData name="MARTINEZ SALCEDO, JOSEPH" userId="4d2c8988-b1c0-4e9d-83be-da9944182c7d" providerId="ADAL" clId="{ED610306-8DCA-4287-950D-C578144D36F0}" dt="2024-04-25T20:07:43.046" v="532" actId="2696"/>
        <pc:sldMkLst>
          <pc:docMk/>
          <pc:sldMk cId="772504705" sldId="263"/>
        </pc:sldMkLst>
        <pc:spChg chg="add del mod">
          <ac:chgData name="MARTINEZ SALCEDO, JOSEPH" userId="4d2c8988-b1c0-4e9d-83be-da9944182c7d" providerId="ADAL" clId="{ED610306-8DCA-4287-950D-C578144D36F0}" dt="2024-04-25T20:07:35.388" v="531" actId="21"/>
          <ac:spMkLst>
            <pc:docMk/>
            <pc:sldMk cId="772504705" sldId="263"/>
            <ac:spMk id="2" creationId="{29398666-0096-5542-B230-404604A9AB87}"/>
          </ac:spMkLst>
        </pc:spChg>
        <pc:spChg chg="add del mod">
          <ac:chgData name="MARTINEZ SALCEDO, JOSEPH" userId="4d2c8988-b1c0-4e9d-83be-da9944182c7d" providerId="ADAL" clId="{ED610306-8DCA-4287-950D-C578144D36F0}" dt="2024-04-25T20:07:35.388" v="531" actId="21"/>
          <ac:spMkLst>
            <pc:docMk/>
            <pc:sldMk cId="772504705" sldId="263"/>
            <ac:spMk id="3" creationId="{731AD656-B7B0-3989-3400-7BB299B75B2D}"/>
          </ac:spMkLst>
        </pc:spChg>
        <pc:spChg chg="add del mod">
          <ac:chgData name="MARTINEZ SALCEDO, JOSEPH" userId="4d2c8988-b1c0-4e9d-83be-da9944182c7d" providerId="ADAL" clId="{ED610306-8DCA-4287-950D-C578144D36F0}" dt="2024-04-25T20:07:35.388" v="531" actId="21"/>
          <ac:spMkLst>
            <pc:docMk/>
            <pc:sldMk cId="772504705" sldId="263"/>
            <ac:spMk id="4" creationId="{B470F236-1BAA-9B5C-FBE4-F397A4A24C73}"/>
          </ac:spMkLst>
        </pc:spChg>
        <pc:spChg chg="add del mod">
          <ac:chgData name="MARTINEZ SALCEDO, JOSEPH" userId="4d2c8988-b1c0-4e9d-83be-da9944182c7d" providerId="ADAL" clId="{ED610306-8DCA-4287-950D-C578144D36F0}" dt="2024-04-25T20:07:35.388" v="531" actId="21"/>
          <ac:spMkLst>
            <pc:docMk/>
            <pc:sldMk cId="772504705" sldId="263"/>
            <ac:spMk id="5" creationId="{88B23CA9-A1B3-E875-02FC-991517812786}"/>
          </ac:spMkLst>
        </pc:spChg>
        <pc:spChg chg="add del mod">
          <ac:chgData name="MARTINEZ SALCEDO, JOSEPH" userId="4d2c8988-b1c0-4e9d-83be-da9944182c7d" providerId="ADAL" clId="{ED610306-8DCA-4287-950D-C578144D36F0}" dt="2024-04-25T20:07:35.388" v="531" actId="21"/>
          <ac:spMkLst>
            <pc:docMk/>
            <pc:sldMk cId="772504705" sldId="263"/>
            <ac:spMk id="6" creationId="{7F4474ED-DA02-6F86-758F-11D7A8BBAAF6}"/>
          </ac:spMkLst>
        </pc:spChg>
        <pc:spChg chg="add del mod">
          <ac:chgData name="MARTINEZ SALCEDO, JOSEPH" userId="4d2c8988-b1c0-4e9d-83be-da9944182c7d" providerId="ADAL" clId="{ED610306-8DCA-4287-950D-C578144D36F0}" dt="2024-04-25T20:07:35.388" v="531" actId="21"/>
          <ac:spMkLst>
            <pc:docMk/>
            <pc:sldMk cId="772504705" sldId="263"/>
            <ac:spMk id="7" creationId="{7F1980A3-5115-9F32-0AB4-F4BD0AD7BCB4}"/>
          </ac:spMkLst>
        </pc:spChg>
        <pc:spChg chg="add del mod">
          <ac:chgData name="MARTINEZ SALCEDO, JOSEPH" userId="4d2c8988-b1c0-4e9d-83be-da9944182c7d" providerId="ADAL" clId="{ED610306-8DCA-4287-950D-C578144D36F0}" dt="2024-04-25T20:07:35.388" v="531" actId="21"/>
          <ac:spMkLst>
            <pc:docMk/>
            <pc:sldMk cId="772504705" sldId="263"/>
            <ac:spMk id="8" creationId="{98EA4A48-CAAF-4A14-F154-4E66F0D89C5A}"/>
          </ac:spMkLst>
        </pc:spChg>
        <pc:spChg chg="add del mod">
          <ac:chgData name="MARTINEZ SALCEDO, JOSEPH" userId="4d2c8988-b1c0-4e9d-83be-da9944182c7d" providerId="ADAL" clId="{ED610306-8DCA-4287-950D-C578144D36F0}" dt="2024-04-25T19:46:20.693" v="362" actId="478"/>
          <ac:spMkLst>
            <pc:docMk/>
            <pc:sldMk cId="772504705" sldId="263"/>
            <ac:spMk id="9" creationId="{D79479D4-540E-B2CA-AB34-9DFED2F2F61B}"/>
          </ac:spMkLst>
        </pc:spChg>
        <pc:spChg chg="add del mod">
          <ac:chgData name="MARTINEZ SALCEDO, JOSEPH" userId="4d2c8988-b1c0-4e9d-83be-da9944182c7d" providerId="ADAL" clId="{ED610306-8DCA-4287-950D-C578144D36F0}" dt="2024-04-25T19:46:21.157" v="363" actId="478"/>
          <ac:spMkLst>
            <pc:docMk/>
            <pc:sldMk cId="772504705" sldId="263"/>
            <ac:spMk id="10" creationId="{15AE769A-9400-404C-6159-20C5AD24BAC3}"/>
          </ac:spMkLst>
        </pc:spChg>
        <pc:spChg chg="add del mod">
          <ac:chgData name="MARTINEZ SALCEDO, JOSEPH" userId="4d2c8988-b1c0-4e9d-83be-da9944182c7d" providerId="ADAL" clId="{ED610306-8DCA-4287-950D-C578144D36F0}" dt="2024-04-25T19:47:43.028" v="437" actId="478"/>
          <ac:spMkLst>
            <pc:docMk/>
            <pc:sldMk cId="772504705" sldId="263"/>
            <ac:spMk id="11" creationId="{03D7595D-06E9-00F6-568C-3B769C68509F}"/>
          </ac:spMkLst>
        </pc:spChg>
        <pc:spChg chg="add del mod">
          <ac:chgData name="MARTINEZ SALCEDO, JOSEPH" userId="4d2c8988-b1c0-4e9d-83be-da9944182c7d" providerId="ADAL" clId="{ED610306-8DCA-4287-950D-C578144D36F0}" dt="2024-04-25T19:46:19.765" v="361" actId="478"/>
          <ac:spMkLst>
            <pc:docMk/>
            <pc:sldMk cId="772504705" sldId="263"/>
            <ac:spMk id="12" creationId="{BECE71E0-A358-99B8-0711-78EF9F7D4E2A}"/>
          </ac:spMkLst>
        </pc:spChg>
        <pc:spChg chg="add del mod">
          <ac:chgData name="MARTINEZ SALCEDO, JOSEPH" userId="4d2c8988-b1c0-4e9d-83be-da9944182c7d" providerId="ADAL" clId="{ED610306-8DCA-4287-950D-C578144D36F0}" dt="2024-04-25T19:46:18.914" v="360" actId="478"/>
          <ac:spMkLst>
            <pc:docMk/>
            <pc:sldMk cId="772504705" sldId="263"/>
            <ac:spMk id="13" creationId="{7EFFD3BF-E697-A00F-DD2B-9393C7365139}"/>
          </ac:spMkLst>
        </pc:spChg>
      </pc:sldChg>
    </pc:docChg>
  </pc:docChgLst>
  <pc:docChgLst>
    <pc:chgData name="BOTELLO MALDONADO, JHON" userId="17ff8fd0-69ce-42c2-bd43-01f0392e5fc8" providerId="ADAL" clId="{51738995-1DBF-4FD6-9815-09E8E7E73CC2}"/>
    <pc:docChg chg="modSld">
      <pc:chgData name="BOTELLO MALDONADO, JHON" userId="17ff8fd0-69ce-42c2-bd43-01f0392e5fc8" providerId="ADAL" clId="{51738995-1DBF-4FD6-9815-09E8E7E73CC2}" dt="2024-04-28T03:54:26.658" v="0" actId="1076"/>
      <pc:docMkLst>
        <pc:docMk/>
      </pc:docMkLst>
      <pc:sldChg chg="modSp mod">
        <pc:chgData name="BOTELLO MALDONADO, JHON" userId="17ff8fd0-69ce-42c2-bd43-01f0392e5fc8" providerId="ADAL" clId="{51738995-1DBF-4FD6-9815-09E8E7E73CC2}" dt="2024-04-28T03:54:26.658" v="0" actId="1076"/>
        <pc:sldMkLst>
          <pc:docMk/>
          <pc:sldMk cId="3687274921" sldId="257"/>
        </pc:sldMkLst>
        <pc:spChg chg="mod">
          <ac:chgData name="BOTELLO MALDONADO, JHON" userId="17ff8fd0-69ce-42c2-bd43-01f0392e5fc8" providerId="ADAL" clId="{51738995-1DBF-4FD6-9815-09E8E7E73CC2}" dt="2024-04-28T03:54:26.658" v="0" actId="1076"/>
          <ac:spMkLst>
            <pc:docMk/>
            <pc:sldMk cId="3687274921" sldId="257"/>
            <ac:spMk id="4" creationId="{61F8D8A9-5E23-C241-D9BC-8D94C76D37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B235E-FFA2-4740-A085-BDE1891203F6}"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12B2-E860-8648-9EAB-470B1E7CE544}" type="slidenum">
              <a:rPr lang="en-US" smtClean="0"/>
              <a:t>‹#›</a:t>
            </a:fld>
            <a:endParaRPr lang="en-US"/>
          </a:p>
        </p:txBody>
      </p:sp>
    </p:spTree>
    <p:extLst>
      <p:ext uri="{BB962C8B-B14F-4D97-AF65-F5344CB8AC3E}">
        <p14:creationId xmlns:p14="http://schemas.microsoft.com/office/powerpoint/2010/main" val="416982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Budget balance</a:t>
            </a:r>
          </a:p>
          <a:p>
            <a:r>
              <a:rPr lang="en-US"/>
              <a:t>Current account balance</a:t>
            </a:r>
          </a:p>
          <a:p>
            <a:r>
              <a:rPr lang="en-US"/>
              <a:t>Public debt</a:t>
            </a:r>
          </a:p>
          <a:p>
            <a:endParaRPr lang="en-US"/>
          </a:p>
        </p:txBody>
      </p:sp>
      <p:sp>
        <p:nvSpPr>
          <p:cNvPr id="4" name="Slide Number Placeholder 3"/>
          <p:cNvSpPr>
            <a:spLocks noGrp="1"/>
          </p:cNvSpPr>
          <p:nvPr>
            <p:ph type="sldNum" sz="quarter" idx="5"/>
          </p:nvPr>
        </p:nvSpPr>
        <p:spPr/>
        <p:txBody>
          <a:bodyPr/>
          <a:lstStyle/>
          <a:p>
            <a:fld id="{A14C12B2-E860-8648-9EAB-470B1E7CE544}" type="slidenum">
              <a:rPr lang="en-US" smtClean="0"/>
              <a:t>6</a:t>
            </a:fld>
            <a:endParaRPr lang="en-US"/>
          </a:p>
        </p:txBody>
      </p:sp>
    </p:spTree>
    <p:extLst>
      <p:ext uri="{BB962C8B-B14F-4D97-AF65-F5344CB8AC3E}">
        <p14:creationId xmlns:p14="http://schemas.microsoft.com/office/powerpoint/2010/main" val="318488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Budget balance</a:t>
            </a:r>
          </a:p>
          <a:p>
            <a:r>
              <a:rPr lang="en-US"/>
              <a:t>Current account balance</a:t>
            </a:r>
          </a:p>
          <a:p>
            <a:r>
              <a:rPr lang="en-US"/>
              <a:t>Public debt</a:t>
            </a:r>
          </a:p>
          <a:p>
            <a:endParaRPr lang="en-US"/>
          </a:p>
        </p:txBody>
      </p:sp>
      <p:sp>
        <p:nvSpPr>
          <p:cNvPr id="4" name="Slide Number Placeholder 3"/>
          <p:cNvSpPr>
            <a:spLocks noGrp="1"/>
          </p:cNvSpPr>
          <p:nvPr>
            <p:ph type="sldNum" sz="quarter" idx="5"/>
          </p:nvPr>
        </p:nvSpPr>
        <p:spPr/>
        <p:txBody>
          <a:bodyPr/>
          <a:lstStyle/>
          <a:p>
            <a:fld id="{A14C12B2-E860-8648-9EAB-470B1E7CE544}" type="slidenum">
              <a:rPr lang="en-US" smtClean="0"/>
              <a:t>7</a:t>
            </a:fld>
            <a:endParaRPr lang="en-US"/>
          </a:p>
        </p:txBody>
      </p:sp>
    </p:spTree>
    <p:extLst>
      <p:ext uri="{BB962C8B-B14F-4D97-AF65-F5344CB8AC3E}">
        <p14:creationId xmlns:p14="http://schemas.microsoft.com/office/powerpoint/2010/main" val="44511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7456-CFA7-06F5-EF44-80557B6F70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88D06-D2AE-9C92-1C1B-B4C960C0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CA987-99DB-7A31-AC75-6FAFC2E29AD5}"/>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5" name="Footer Placeholder 4">
            <a:extLst>
              <a:ext uri="{FF2B5EF4-FFF2-40B4-BE49-F238E27FC236}">
                <a16:creationId xmlns:a16="http://schemas.microsoft.com/office/drawing/2014/main" id="{0294E6A7-16C7-788E-552E-7A31A9072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7CBB9-DA8A-5A69-9F49-26ADD7BD79D5}"/>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148173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EFEB-C502-4DAC-3D83-297A30266B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C3446-B1BA-32BA-F278-E36A59B10C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3092B-E320-3BB2-2216-878DE172DDA4}"/>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5" name="Footer Placeholder 4">
            <a:extLst>
              <a:ext uri="{FF2B5EF4-FFF2-40B4-BE49-F238E27FC236}">
                <a16:creationId xmlns:a16="http://schemas.microsoft.com/office/drawing/2014/main" id="{39C7EEB0-CB91-E8E4-47DA-0804DC674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173B4-41C2-A74E-36A2-276E56EE7508}"/>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237513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F119A-6967-A870-D8CC-5DEA59749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1DF8F-A581-154B-423E-7344598E3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B3C5C-5A06-9B34-3DB4-A3051F610250}"/>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5" name="Footer Placeholder 4">
            <a:extLst>
              <a:ext uri="{FF2B5EF4-FFF2-40B4-BE49-F238E27FC236}">
                <a16:creationId xmlns:a16="http://schemas.microsoft.com/office/drawing/2014/main" id="{254816B9-F42E-89E5-8B74-B6DEF2B13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3C16D-0294-CDFE-381A-C4CC3AF41F8E}"/>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195234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89A8-9B64-CE60-AEE6-FAA650B90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084C2-7B85-33D9-427D-5A511BA0FF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C8275-9573-417F-862C-B95C52D7BAD2}"/>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5" name="Footer Placeholder 4">
            <a:extLst>
              <a:ext uri="{FF2B5EF4-FFF2-40B4-BE49-F238E27FC236}">
                <a16:creationId xmlns:a16="http://schemas.microsoft.com/office/drawing/2014/main" id="{703DB82F-D68D-E48F-B0D5-EA03A68FC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8D971-374C-2169-B6DD-9F1C6A26617E}"/>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5335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E5C2-C262-5D1C-45F5-106662C08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FAE509-F9C7-C95D-E991-2B783106C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8AAF46-3FF4-B2BF-52FD-26EA70C904FA}"/>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5" name="Footer Placeholder 4">
            <a:extLst>
              <a:ext uri="{FF2B5EF4-FFF2-40B4-BE49-F238E27FC236}">
                <a16:creationId xmlns:a16="http://schemas.microsoft.com/office/drawing/2014/main" id="{04A4D2A3-0552-268F-36E4-CD6CC96BB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BEAF7-3F00-2947-C6AA-64D5C99B69A5}"/>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242574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EAB2-7842-0894-7C02-20C4676C0C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A09F4-74C4-3090-DF9D-18B71E964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1CF69B-DCEC-ACA4-817B-B1F439C7C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448F1E-A878-4668-59A8-7B3EC73018B4}"/>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6" name="Footer Placeholder 5">
            <a:extLst>
              <a:ext uri="{FF2B5EF4-FFF2-40B4-BE49-F238E27FC236}">
                <a16:creationId xmlns:a16="http://schemas.microsoft.com/office/drawing/2014/main" id="{6B0C86C2-4870-6A87-1FD5-395951B69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BDD66-4650-6420-7B2E-710A4E4E7F54}"/>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150630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1415-B306-6BE3-23AF-7DA60976D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E4385-FF81-DC06-230D-E65609BEC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5FA8A-CF8B-0241-6D18-6A508D820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45D80-EFFC-3A83-0D60-526E1B71D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CFAB1-5DAD-AFEE-3F0D-173E27407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245F6E-9F15-459C-D1A1-478A33791AA3}"/>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8" name="Footer Placeholder 7">
            <a:extLst>
              <a:ext uri="{FF2B5EF4-FFF2-40B4-BE49-F238E27FC236}">
                <a16:creationId xmlns:a16="http://schemas.microsoft.com/office/drawing/2014/main" id="{DC528E3D-61BE-48F1-3E28-B17EF75379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C758F-3D0C-7018-2000-02B50FFB53D6}"/>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2342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AB6C-0603-C8E8-70A7-30852FCAC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D1C7E-E854-CD32-B3E9-C0694813A08F}"/>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4" name="Footer Placeholder 3">
            <a:extLst>
              <a:ext uri="{FF2B5EF4-FFF2-40B4-BE49-F238E27FC236}">
                <a16:creationId xmlns:a16="http://schemas.microsoft.com/office/drawing/2014/main" id="{F47DA9F0-861F-8EC3-F37E-6FCCAA001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609B2-3B36-C80B-C6DF-28778167688C}"/>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338565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2FA43-8076-90D1-FAE9-D828BCB4B2C7}"/>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3" name="Footer Placeholder 2">
            <a:extLst>
              <a:ext uri="{FF2B5EF4-FFF2-40B4-BE49-F238E27FC236}">
                <a16:creationId xmlns:a16="http://schemas.microsoft.com/office/drawing/2014/main" id="{BEA01DE7-D9FE-F55F-24DE-17D14CA924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EC239E-E263-FBAB-EA52-3319DD40F881}"/>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373306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F2B5-DD87-D5DE-B5CC-95C563972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7199D6-0448-434A-0397-0C14676A1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EE5B1-244E-691B-7F3D-64EBE993A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E47F3-F7B9-649B-7AC5-B3D607334B2A}"/>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6" name="Footer Placeholder 5">
            <a:extLst>
              <a:ext uri="{FF2B5EF4-FFF2-40B4-BE49-F238E27FC236}">
                <a16:creationId xmlns:a16="http://schemas.microsoft.com/office/drawing/2014/main" id="{786F3EEA-8CD4-65DE-5A08-D91876E68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85EFE-E7D1-3866-3C18-29B2805E54F4}"/>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158145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A05B-01D4-4412-D248-188D7057D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2C45AD-3EE5-93C4-4012-AC89D2BA1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886E37-697A-3FDB-5DA3-FDFB51DEB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ED480-11FE-B91F-994A-36C956ECBAD2}"/>
              </a:ext>
            </a:extLst>
          </p:cNvPr>
          <p:cNvSpPr>
            <a:spLocks noGrp="1"/>
          </p:cNvSpPr>
          <p:nvPr>
            <p:ph type="dt" sz="half" idx="10"/>
          </p:nvPr>
        </p:nvSpPr>
        <p:spPr/>
        <p:txBody>
          <a:bodyPr/>
          <a:lstStyle/>
          <a:p>
            <a:fld id="{20B678ED-FF40-426D-A2A5-8A9E5A0115DB}" type="datetimeFigureOut">
              <a:rPr lang="en-US" smtClean="0"/>
              <a:t>4/27/2024</a:t>
            </a:fld>
            <a:endParaRPr lang="en-US"/>
          </a:p>
        </p:txBody>
      </p:sp>
      <p:sp>
        <p:nvSpPr>
          <p:cNvPr id="6" name="Footer Placeholder 5">
            <a:extLst>
              <a:ext uri="{FF2B5EF4-FFF2-40B4-BE49-F238E27FC236}">
                <a16:creationId xmlns:a16="http://schemas.microsoft.com/office/drawing/2014/main" id="{9A257F9B-DCD8-5B9E-0491-4769A3D7C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35DB06-C353-D029-BBC2-B6DEAFC6FCCF}"/>
              </a:ext>
            </a:extLst>
          </p:cNvPr>
          <p:cNvSpPr>
            <a:spLocks noGrp="1"/>
          </p:cNvSpPr>
          <p:nvPr>
            <p:ph type="sldNum" sz="quarter" idx="12"/>
          </p:nvPr>
        </p:nvSpPr>
        <p:spPr/>
        <p:txBody>
          <a:bodyPr/>
          <a:lstStyle/>
          <a:p>
            <a:fld id="{4EF1F0DD-691F-49E8-AEB5-A47F441D19D7}" type="slidenum">
              <a:rPr lang="en-US" smtClean="0"/>
              <a:t>‹#›</a:t>
            </a:fld>
            <a:endParaRPr lang="en-US"/>
          </a:p>
        </p:txBody>
      </p:sp>
    </p:spTree>
    <p:extLst>
      <p:ext uri="{BB962C8B-B14F-4D97-AF65-F5344CB8AC3E}">
        <p14:creationId xmlns:p14="http://schemas.microsoft.com/office/powerpoint/2010/main" val="286344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A6FD0-4BA9-EF5F-6635-923BF0646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18783E-3AFC-625A-03C6-AF9BF10B2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1684A-61CC-C2D7-6EDD-D123D1A37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678ED-FF40-426D-A2A5-8A9E5A0115DB}" type="datetimeFigureOut">
              <a:rPr lang="en-US" smtClean="0"/>
              <a:t>4/27/2024</a:t>
            </a:fld>
            <a:endParaRPr lang="en-US"/>
          </a:p>
        </p:txBody>
      </p:sp>
      <p:sp>
        <p:nvSpPr>
          <p:cNvPr id="5" name="Footer Placeholder 4">
            <a:extLst>
              <a:ext uri="{FF2B5EF4-FFF2-40B4-BE49-F238E27FC236}">
                <a16:creationId xmlns:a16="http://schemas.microsoft.com/office/drawing/2014/main" id="{37EE0367-CB08-FB3D-A987-F86E07DC6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EE2D87-C506-9C2A-4ED1-686A9A84B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1F0DD-691F-49E8-AEB5-A47F441D19D7}" type="slidenum">
              <a:rPr lang="en-US" smtClean="0"/>
              <a:t>‹#›</a:t>
            </a:fld>
            <a:endParaRPr lang="en-US"/>
          </a:p>
        </p:txBody>
      </p:sp>
    </p:spTree>
    <p:extLst>
      <p:ext uri="{BB962C8B-B14F-4D97-AF65-F5344CB8AC3E}">
        <p14:creationId xmlns:p14="http://schemas.microsoft.com/office/powerpoint/2010/main" val="3404925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worldbank.org/indicator/NY.GDP.PCAP.CD?end=2022&amp;most_recent_year_desc=true&amp;start=1960&amp;view=map&amp;year=1960" TargetMode="External"/><Relationship Id="rId13" Type="http://schemas.openxmlformats.org/officeDocument/2006/relationships/hyperlink" Target="https://ourworldindata.org/air-pollution" TargetMode="External"/><Relationship Id="rId3" Type="http://schemas.openxmlformats.org/officeDocument/2006/relationships/hyperlink" Target="https://worldhappiness.report/data/" TargetMode="External"/><Relationship Id="rId7" Type="http://schemas.openxmlformats.org/officeDocument/2006/relationships/hyperlink" Target="https://www.internal-displacement.org/database/displacement-data/" TargetMode="External"/><Relationship Id="rId12" Type="http://schemas.openxmlformats.org/officeDocument/2006/relationships/hyperlink" Target="https://data.worldbank.org/indicator/SL.UEM.TOTL.NE.ZS?end=2022&amp;most_recent_year_desc=true&amp;start=1960&amp;view=map&amp;year=196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eedomhouse.org/countries/freedom-world/scores" TargetMode="External"/><Relationship Id="rId11" Type="http://schemas.openxmlformats.org/officeDocument/2006/relationships/hyperlink" Target="https://data.worldbank.org/indicator/FP.CPI.TOTL?end=2022&amp;most_recent_year_desc=true&amp;start=1960&amp;view=map&amp;year=1969" TargetMode="External"/><Relationship Id="rId5" Type="http://schemas.openxmlformats.org/officeDocument/2006/relationships/hyperlink" Target="https://ourworldindata.org/grapher/healthcare-access-and-quality-index?time=1990" TargetMode="External"/><Relationship Id="rId10" Type="http://schemas.openxmlformats.org/officeDocument/2006/relationships/hyperlink" Target="https://www.imf.org/external/datamapper/PCPIPCH@WEO/WEOWORLD/VEN/COL" TargetMode="External"/><Relationship Id="rId4" Type="http://schemas.openxmlformats.org/officeDocument/2006/relationships/hyperlink" Target="https://hdr.undp.org/data-center/documentation-and-downloads" TargetMode="External"/><Relationship Id="rId9" Type="http://schemas.openxmlformats.org/officeDocument/2006/relationships/hyperlink" Target="https://data.worldbank.org/indicator/NY.GDP.MKTP.KD.ZG?end=2022&amp;most_recent_year_desc=true&amp;start=1960&amp;view=map&amp;year=19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i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9C110E9-D64E-2905-B288-EE4ABF7EB56D}"/>
              </a:ext>
            </a:extLst>
          </p:cNvPr>
          <p:cNvGraphicFramePr>
            <a:graphicFrameLocks noGrp="1"/>
          </p:cNvGraphicFramePr>
          <p:nvPr>
            <p:extLst>
              <p:ext uri="{D42A27DB-BD31-4B8C-83A1-F6EECF244321}">
                <p14:modId xmlns:p14="http://schemas.microsoft.com/office/powerpoint/2010/main" val="2715869084"/>
              </p:ext>
            </p:extLst>
          </p:nvPr>
        </p:nvGraphicFramePr>
        <p:xfrm>
          <a:off x="304800" y="195385"/>
          <a:ext cx="11629290" cy="6553200"/>
        </p:xfrm>
        <a:graphic>
          <a:graphicData uri="http://schemas.openxmlformats.org/drawingml/2006/table">
            <a:tbl>
              <a:tblPr firstRow="1" bandRow="1">
                <a:tableStyleId>{7E9639D4-E3E2-4D34-9284-5A2195B3D0D7}</a:tableStyleId>
              </a:tblPr>
              <a:tblGrid>
                <a:gridCol w="2321169">
                  <a:extLst>
                    <a:ext uri="{9D8B030D-6E8A-4147-A177-3AD203B41FA5}">
                      <a16:colId xmlns:a16="http://schemas.microsoft.com/office/drawing/2014/main" val="4193011657"/>
                    </a:ext>
                  </a:extLst>
                </a:gridCol>
                <a:gridCol w="2477477">
                  <a:extLst>
                    <a:ext uri="{9D8B030D-6E8A-4147-A177-3AD203B41FA5}">
                      <a16:colId xmlns:a16="http://schemas.microsoft.com/office/drawing/2014/main" val="2832382375"/>
                    </a:ext>
                  </a:extLst>
                </a:gridCol>
                <a:gridCol w="2178928">
                  <a:extLst>
                    <a:ext uri="{9D8B030D-6E8A-4147-A177-3AD203B41FA5}">
                      <a16:colId xmlns:a16="http://schemas.microsoft.com/office/drawing/2014/main" val="2074913619"/>
                    </a:ext>
                  </a:extLst>
                </a:gridCol>
                <a:gridCol w="2325858">
                  <a:extLst>
                    <a:ext uri="{9D8B030D-6E8A-4147-A177-3AD203B41FA5}">
                      <a16:colId xmlns:a16="http://schemas.microsoft.com/office/drawing/2014/main" val="4199945399"/>
                    </a:ext>
                  </a:extLst>
                </a:gridCol>
                <a:gridCol w="2325858">
                  <a:extLst>
                    <a:ext uri="{9D8B030D-6E8A-4147-A177-3AD203B41FA5}">
                      <a16:colId xmlns:a16="http://schemas.microsoft.com/office/drawing/2014/main" val="3441580515"/>
                    </a:ext>
                  </a:extLst>
                </a:gridCol>
              </a:tblGrid>
              <a:tr h="312772">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latin typeface="Aptos" panose="020B0004020202020204" pitchFamily="34" charset="0"/>
                        </a:rPr>
                        <a:t>Criteria 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ptos" panose="020B0004020202020204" pitchFamily="34" charset="0"/>
                        </a:rPr>
                        <a:t>Criteria 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ptos" panose="020B0004020202020204" pitchFamily="34" charset="0"/>
                        </a:rPr>
                        <a:t>Criteria 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latin typeface="Aptos" panose="020B0004020202020204" pitchFamily="34" charset="0"/>
                        </a:rPr>
                        <a:t>Criteria 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59902"/>
                  </a:ext>
                </a:extLst>
              </a:tr>
              <a:tr h="4095987">
                <a:tc>
                  <a:txBody>
                    <a:bodyPr/>
                    <a:lstStyle/>
                    <a:p>
                      <a:pPr algn="ctr"/>
                      <a:r>
                        <a:rPr lang="en-US" sz="1800" b="1">
                          <a:latin typeface="Aptos" panose="020B0004020202020204" pitchFamily="34" charset="0"/>
                        </a:rPr>
                        <a:t>Definition</a:t>
                      </a:r>
                    </a:p>
                    <a:p>
                      <a:pPr algn="ctr"/>
                      <a:r>
                        <a:rPr lang="en-US" sz="1800">
                          <a:latin typeface="Aptos" panose="020B0004020202020204" pitchFamily="34" charset="0"/>
                        </a:rPr>
                        <a:t>(Cumming &amp; Peterson, 2017). </a:t>
                      </a:r>
                    </a:p>
                    <a:p>
                      <a:pPr marL="457200" marR="0" algn="ctr">
                        <a:lnSpc>
                          <a:spcPts val="1250"/>
                        </a:lnSpc>
                        <a:spcBef>
                          <a:spcPts val="0"/>
                        </a:spcBef>
                        <a:spcAft>
                          <a:spcPts val="0"/>
                        </a:spcAft>
                        <a:tabLst>
                          <a:tab pos="228600" algn="l"/>
                          <a:tab pos="457200" algn="l"/>
                          <a:tab pos="685800" algn="l"/>
                        </a:tabLst>
                      </a:pPr>
                      <a:endParaRPr lang="en-US"/>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a:latin typeface="Aptos" panose="020B0004020202020204" pitchFamily="34" charset="0"/>
                        </a:rPr>
                        <a:t>socio-ecological systems losing service or identity</a:t>
                      </a:r>
                    </a:p>
                    <a:p>
                      <a:r>
                        <a:rPr lang="en-US" sz="1600">
                          <a:latin typeface="Aptos" panose="020B0004020202020204" pitchFamily="34" charset="0"/>
                        </a:rPr>
                        <a:t> </a:t>
                      </a:r>
                    </a:p>
                    <a:p>
                      <a:r>
                        <a:rPr lang="en-US" sz="1600">
                          <a:latin typeface="Aptos" panose="020B0004020202020204" pitchFamily="34" charset="0"/>
                        </a:rPr>
                        <a:t>Key actors, system components, and interactions must disappear</a:t>
                      </a:r>
                    </a:p>
                    <a:p>
                      <a:r>
                        <a:rPr lang="en-US" sz="1600">
                          <a:latin typeface="Aptos" panose="020B0004020202020204" pitchFamily="34" charset="0"/>
                        </a:rPr>
                        <a:t> </a:t>
                      </a:r>
                    </a:p>
                    <a:p>
                      <a:r>
                        <a:rPr lang="en-US" sz="1600">
                          <a:latin typeface="Aptos" panose="020B0004020202020204" pitchFamily="34" charset="0"/>
                        </a:rPr>
                        <a:t> </a:t>
                      </a:r>
                    </a:p>
                    <a:p>
                      <a:r>
                        <a:rPr lang="en-US" sz="1600">
                          <a:latin typeface="Aptos" panose="020B0004020202020204" pitchFamily="34" charset="0"/>
                        </a:rPr>
                        <a:t>Loss of wealth, infrastructure, habitat, individuals, or other system elements</a:t>
                      </a:r>
                    </a:p>
                    <a:p>
                      <a:r>
                        <a:rPr lang="en-US" sz="1600">
                          <a:latin typeface="Aptos" panose="020B0004020202020204" pitchFamily="34" charset="0"/>
                        </a:rPr>
                        <a:t>rapid loss of system identity</a:t>
                      </a:r>
                    </a:p>
                    <a:p>
                      <a:r>
                        <a:rPr lang="en-US" sz="1600">
                          <a:latin typeface="Aptos" panose="020B0004020202020204" pitchFamily="34" charset="0"/>
                        </a:rPr>
                        <a:t>significant capital loss</a:t>
                      </a:r>
                    </a:p>
                    <a:p>
                      <a:r>
                        <a:rPr lang="en-US" sz="1600">
                          <a:latin typeface="Aptos" panose="020B0004020202020204" pitchFamily="34" charset="0"/>
                        </a:rPr>
                        <a:t>enduring impacts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129039"/>
                  </a:ext>
                </a:extLst>
              </a:tr>
              <a:tr h="454941">
                <a:tc>
                  <a:txBody>
                    <a:bodyPr/>
                    <a:lstStyle/>
                    <a:p>
                      <a:pPr algn="ctr"/>
                      <a:r>
                        <a:rPr lang="en-US" sz="1600" b="1">
                          <a:latin typeface="Aptos" panose="020B0004020202020204" pitchFamily="34" charset="0"/>
                        </a:rPr>
                        <a:t>Model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962298"/>
                  </a:ext>
                </a:extLst>
              </a:tr>
              <a:tr h="287904">
                <a:tc>
                  <a:txBody>
                    <a:bodyPr/>
                    <a:lstStyle/>
                    <a:p>
                      <a:pPr algn="ctr"/>
                      <a:r>
                        <a:rPr lang="en-US" sz="1600" b="1">
                          <a:latin typeface="Aptos" panose="020B0004020202020204" pitchFamily="34" charset="0"/>
                        </a:rPr>
                        <a:t>Indicators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a:latin typeface="Aptos" panose="020B0004020202020204" pitchFamily="34" charset="0"/>
                        </a:rPr>
                        <a:t>Happiness Index</a:t>
                      </a:r>
                    </a:p>
                    <a:p>
                      <a:pPr marL="285750" indent="-285750">
                        <a:buFont typeface="Arial" panose="020B0604020202020204" pitchFamily="34" charset="0"/>
                        <a:buChar char="•"/>
                      </a:pPr>
                      <a:r>
                        <a:rPr lang="en-US" sz="1600">
                          <a:latin typeface="Aptos" panose="020B0004020202020204" pitchFamily="34" charset="0"/>
                        </a:rPr>
                        <a:t>GPD per Capita</a:t>
                      </a:r>
                    </a:p>
                    <a:p>
                      <a:pPr marL="285750" indent="-285750">
                        <a:buFont typeface="Arial" panose="020B0604020202020204" pitchFamily="34" charset="0"/>
                        <a:buChar char="•"/>
                      </a:pPr>
                      <a:r>
                        <a:rPr lang="en-US" sz="1600">
                          <a:latin typeface="Aptos" panose="020B0004020202020204" pitchFamily="34" charset="0"/>
                        </a:rPr>
                        <a:t>Social capital reduction (loss in relationships)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437885"/>
                  </a:ext>
                </a:extLst>
              </a:tr>
              <a:tr h="287904">
                <a:tc>
                  <a:txBody>
                    <a:bodyPr/>
                    <a:lstStyle/>
                    <a:p>
                      <a:pPr algn="ctr"/>
                      <a:r>
                        <a:rPr lang="en-US" sz="1600" b="1">
                          <a:latin typeface="Aptos" panose="020B0004020202020204" pitchFamily="34" charset="0"/>
                        </a:rPr>
                        <a:t>Data sources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a:latin typeface="Aptos" panose="020B00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178389"/>
                  </a:ext>
                </a:extLst>
              </a:tr>
            </a:tbl>
          </a:graphicData>
        </a:graphic>
      </p:graphicFrame>
    </p:spTree>
    <p:extLst>
      <p:ext uri="{BB962C8B-B14F-4D97-AF65-F5344CB8AC3E}">
        <p14:creationId xmlns:p14="http://schemas.microsoft.com/office/powerpoint/2010/main" val="383222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59CD-E316-A6EC-575B-A56BB5D259E6}"/>
              </a:ext>
            </a:extLst>
          </p:cNvPr>
          <p:cNvSpPr>
            <a:spLocks noGrp="1"/>
          </p:cNvSpPr>
          <p:nvPr>
            <p:ph type="title"/>
          </p:nvPr>
        </p:nvSpPr>
        <p:spPr/>
        <p:txBody>
          <a:bodyPr/>
          <a:lstStyle/>
          <a:p>
            <a:r>
              <a:rPr lang="en-US"/>
              <a:t>Basic components of country risk </a:t>
            </a:r>
          </a:p>
        </p:txBody>
      </p:sp>
      <p:sp>
        <p:nvSpPr>
          <p:cNvPr id="3" name="Content Placeholder 2">
            <a:extLst>
              <a:ext uri="{FF2B5EF4-FFF2-40B4-BE49-F238E27FC236}">
                <a16:creationId xmlns:a16="http://schemas.microsoft.com/office/drawing/2014/main" id="{481824A1-E5AA-533D-2F75-1DBCC6A624C1}"/>
              </a:ext>
            </a:extLst>
          </p:cNvPr>
          <p:cNvSpPr>
            <a:spLocks noGrp="1"/>
          </p:cNvSpPr>
          <p:nvPr>
            <p:ph idx="1"/>
          </p:nvPr>
        </p:nvSpPr>
        <p:spPr/>
        <p:txBody>
          <a:bodyPr>
            <a:normAutofit fontScale="92500" lnSpcReduction="20000"/>
          </a:bodyPr>
          <a:lstStyle/>
          <a:p>
            <a:r>
              <a:rPr lang="en-US"/>
              <a:t>Factors that determine </a:t>
            </a:r>
            <a:r>
              <a:rPr lang="en-US" i="1"/>
              <a:t>macroeconomic unbalance</a:t>
            </a:r>
          </a:p>
          <a:p>
            <a:r>
              <a:rPr lang="en-US"/>
              <a:t>Factors that influence </a:t>
            </a:r>
            <a:r>
              <a:rPr lang="en-US" i="1"/>
              <a:t>the risk of political instability of the country</a:t>
            </a:r>
          </a:p>
          <a:p>
            <a:r>
              <a:rPr lang="en-US"/>
              <a:t>Factors that determine the risk of the system of the country</a:t>
            </a:r>
          </a:p>
          <a:p>
            <a:pPr marL="0" indent="0">
              <a:buNone/>
            </a:pPr>
            <a:endParaRPr lang="en-US"/>
          </a:p>
          <a:p>
            <a:pPr marL="0" indent="0" algn="just">
              <a:buNone/>
            </a:pPr>
            <a:r>
              <a:rPr lang="en-US"/>
              <a:t>Considering the extreme complexity of the country risk assessment process and the large number of components that are an integral part of the synthesized result, as well as different ranking systems, the emphasis in this paper is put on the markers: GDP per capita, GDP growth (%), Inflation (yearly average, %), Budget balance (% GDP), Current account balance (% GDP), Public debt (% GDP), Debt service on external Debt, Total reserves (% of total external debt), Unemployment, total (% of total labor force), net investment in nonfinancial assets (% of GDP), Imports of goods and services.</a:t>
            </a:r>
          </a:p>
        </p:txBody>
      </p:sp>
      <p:sp>
        <p:nvSpPr>
          <p:cNvPr id="4" name="TextBox 3">
            <a:extLst>
              <a:ext uri="{FF2B5EF4-FFF2-40B4-BE49-F238E27FC236}">
                <a16:creationId xmlns:a16="http://schemas.microsoft.com/office/drawing/2014/main" id="{F146AC04-923B-CC6E-40D2-A59BCA70BF4A}"/>
              </a:ext>
            </a:extLst>
          </p:cNvPr>
          <p:cNvSpPr txBox="1"/>
          <p:nvPr/>
        </p:nvSpPr>
        <p:spPr>
          <a:xfrm>
            <a:off x="838199" y="6311900"/>
            <a:ext cx="6602835" cy="523220"/>
          </a:xfrm>
          <a:prstGeom prst="rect">
            <a:avLst/>
          </a:prstGeom>
          <a:noFill/>
        </p:spPr>
        <p:txBody>
          <a:bodyPr wrap="square" rtlCol="0">
            <a:spAutoFit/>
          </a:bodyPr>
          <a:lstStyle/>
          <a:p>
            <a:r>
              <a:rPr lang="en-US" sz="1400" err="1"/>
              <a:t>Karadjova</a:t>
            </a:r>
            <a:r>
              <a:rPr lang="en-US" sz="1400"/>
              <a:t>, V., &amp; </a:t>
            </a:r>
            <a:r>
              <a:rPr lang="en-US" sz="1400" err="1"/>
              <a:t>Trajkov</a:t>
            </a:r>
            <a:r>
              <a:rPr lang="en-US" sz="1400"/>
              <a:t>, A. (2022). Basic Components and Indicators in Assessing Country Risk (Selected CEFTA Countries). LIMEN 2021–Proceedings, 13-25.</a:t>
            </a:r>
          </a:p>
        </p:txBody>
      </p:sp>
    </p:spTree>
    <p:extLst>
      <p:ext uri="{BB962C8B-B14F-4D97-AF65-F5344CB8AC3E}">
        <p14:creationId xmlns:p14="http://schemas.microsoft.com/office/powerpoint/2010/main" val="7967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59CD-E316-A6EC-575B-A56BB5D259E6}"/>
              </a:ext>
            </a:extLst>
          </p:cNvPr>
          <p:cNvSpPr>
            <a:spLocks noGrp="1"/>
          </p:cNvSpPr>
          <p:nvPr>
            <p:ph type="title"/>
          </p:nvPr>
        </p:nvSpPr>
        <p:spPr/>
        <p:txBody>
          <a:bodyPr/>
          <a:lstStyle/>
          <a:p>
            <a:r>
              <a:rPr lang="en-US"/>
              <a:t>Five different measures of country risk</a:t>
            </a:r>
          </a:p>
        </p:txBody>
      </p:sp>
      <p:sp>
        <p:nvSpPr>
          <p:cNvPr id="3" name="Content Placeholder 2">
            <a:extLst>
              <a:ext uri="{FF2B5EF4-FFF2-40B4-BE49-F238E27FC236}">
                <a16:creationId xmlns:a16="http://schemas.microsoft.com/office/drawing/2014/main" id="{481824A1-E5AA-533D-2F75-1DBCC6A624C1}"/>
              </a:ext>
            </a:extLst>
          </p:cNvPr>
          <p:cNvSpPr>
            <a:spLocks noGrp="1"/>
          </p:cNvSpPr>
          <p:nvPr>
            <p:ph idx="1"/>
          </p:nvPr>
        </p:nvSpPr>
        <p:spPr/>
        <p:txBody>
          <a:bodyPr>
            <a:normAutofit/>
          </a:bodyPr>
          <a:lstStyle/>
          <a:p>
            <a:r>
              <a:rPr lang="en-US"/>
              <a:t>From the </a:t>
            </a:r>
            <a:r>
              <a:rPr lang="en-US" i="1"/>
              <a:t>International Country Risk Guide:</a:t>
            </a:r>
          </a:p>
          <a:p>
            <a:pPr lvl="1"/>
            <a:r>
              <a:rPr lang="en-US"/>
              <a:t>Political (13), financial (five), economic (6), and composite-risk indexes</a:t>
            </a:r>
          </a:p>
          <a:p>
            <a:pPr lvl="1"/>
            <a:r>
              <a:rPr lang="en-US"/>
              <a:t>Each factor is assigned a numerical rating within a specified range. The specified allowable range for each factor reflects the weight attributed to that factor. A high score indicates low risk.</a:t>
            </a:r>
          </a:p>
          <a:p>
            <a:r>
              <a:rPr lang="en-US"/>
              <a:t>From </a:t>
            </a:r>
            <a:r>
              <a:rPr lang="en-US" i="1"/>
              <a:t>Institutional Investors:</a:t>
            </a:r>
          </a:p>
          <a:p>
            <a:pPr lvl="1"/>
            <a:r>
              <a:rPr lang="en-US"/>
              <a:t>Country credit ratings</a:t>
            </a:r>
          </a:p>
          <a:p>
            <a:pPr lvl="1"/>
            <a:endParaRPr lang="en-US"/>
          </a:p>
          <a:p>
            <a:r>
              <a:rPr lang="en-US"/>
              <a:t>The country's risk measures are correlated with future equity returns. </a:t>
            </a:r>
          </a:p>
          <a:p>
            <a:r>
              <a:rPr lang="en-US"/>
              <a:t>Such measures are highly correlated with equity valuation measures.</a:t>
            </a:r>
          </a:p>
        </p:txBody>
      </p:sp>
      <p:sp>
        <p:nvSpPr>
          <p:cNvPr id="4" name="TextBox 3">
            <a:extLst>
              <a:ext uri="{FF2B5EF4-FFF2-40B4-BE49-F238E27FC236}">
                <a16:creationId xmlns:a16="http://schemas.microsoft.com/office/drawing/2014/main" id="{F146AC04-923B-CC6E-40D2-A59BCA70BF4A}"/>
              </a:ext>
            </a:extLst>
          </p:cNvPr>
          <p:cNvSpPr txBox="1"/>
          <p:nvPr/>
        </p:nvSpPr>
        <p:spPr>
          <a:xfrm>
            <a:off x="838199" y="6311900"/>
            <a:ext cx="6602835" cy="523220"/>
          </a:xfrm>
          <a:prstGeom prst="rect">
            <a:avLst/>
          </a:prstGeom>
          <a:noFill/>
        </p:spPr>
        <p:txBody>
          <a:bodyPr wrap="square" rtlCol="0">
            <a:spAutoFit/>
          </a:bodyPr>
          <a:lstStyle/>
          <a:p>
            <a:r>
              <a:rPr lang="en-US" sz="1400" err="1"/>
              <a:t>Erb</a:t>
            </a:r>
            <a:r>
              <a:rPr lang="en-US" sz="1400"/>
              <a:t>, C. B., Harvey, C. R., &amp; </a:t>
            </a:r>
            <a:r>
              <a:rPr lang="en-US" sz="1400" err="1"/>
              <a:t>Viskanta</a:t>
            </a:r>
            <a:r>
              <a:rPr lang="en-US" sz="1400"/>
              <a:t>, T. E. (1996). Political risk, economic risk, and financial risk. Financial Analysts Journal, 52(6), 29-46.</a:t>
            </a:r>
          </a:p>
        </p:txBody>
      </p:sp>
    </p:spTree>
    <p:extLst>
      <p:ext uri="{BB962C8B-B14F-4D97-AF65-F5344CB8AC3E}">
        <p14:creationId xmlns:p14="http://schemas.microsoft.com/office/powerpoint/2010/main" val="296541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59CD-E316-A6EC-575B-A56BB5D259E6}"/>
              </a:ext>
            </a:extLst>
          </p:cNvPr>
          <p:cNvSpPr>
            <a:spLocks noGrp="1"/>
          </p:cNvSpPr>
          <p:nvPr>
            <p:ph type="title"/>
          </p:nvPr>
        </p:nvSpPr>
        <p:spPr/>
        <p:txBody>
          <a:bodyPr/>
          <a:lstStyle/>
          <a:p>
            <a:r>
              <a:rPr lang="en-US"/>
              <a:t>International Country Risk Guide</a:t>
            </a:r>
          </a:p>
        </p:txBody>
      </p:sp>
      <p:sp>
        <p:nvSpPr>
          <p:cNvPr id="3" name="Content Placeholder 2">
            <a:extLst>
              <a:ext uri="{FF2B5EF4-FFF2-40B4-BE49-F238E27FC236}">
                <a16:creationId xmlns:a16="http://schemas.microsoft.com/office/drawing/2014/main" id="{481824A1-E5AA-533D-2F75-1DBCC6A624C1}"/>
              </a:ext>
            </a:extLst>
          </p:cNvPr>
          <p:cNvSpPr>
            <a:spLocks noGrp="1"/>
          </p:cNvSpPr>
          <p:nvPr>
            <p:ph idx="1"/>
          </p:nvPr>
        </p:nvSpPr>
        <p:spPr/>
        <p:txBody>
          <a:bodyPr>
            <a:normAutofit/>
          </a:bodyPr>
          <a:lstStyle/>
          <a:p>
            <a:r>
              <a:rPr lang="en-US"/>
              <a:t>Political risk assessment scores are based on subjective staff analysis of available information.</a:t>
            </a:r>
          </a:p>
          <a:p>
            <a:r>
              <a:rPr lang="en-US"/>
              <a:t>Economic risk scores are based on objective analysis of quantitative data.</a:t>
            </a:r>
          </a:p>
          <a:p>
            <a:r>
              <a:rPr lang="en-US"/>
              <a:t>Financial risk scores are based on analysis of a mix of quantitative and qualitative information.</a:t>
            </a:r>
          </a:p>
        </p:txBody>
      </p:sp>
      <p:sp>
        <p:nvSpPr>
          <p:cNvPr id="4" name="TextBox 3">
            <a:extLst>
              <a:ext uri="{FF2B5EF4-FFF2-40B4-BE49-F238E27FC236}">
                <a16:creationId xmlns:a16="http://schemas.microsoft.com/office/drawing/2014/main" id="{F146AC04-923B-CC6E-40D2-A59BCA70BF4A}"/>
              </a:ext>
            </a:extLst>
          </p:cNvPr>
          <p:cNvSpPr txBox="1"/>
          <p:nvPr/>
        </p:nvSpPr>
        <p:spPr>
          <a:xfrm>
            <a:off x="838199" y="6311900"/>
            <a:ext cx="6602835" cy="523220"/>
          </a:xfrm>
          <a:prstGeom prst="rect">
            <a:avLst/>
          </a:prstGeom>
          <a:noFill/>
        </p:spPr>
        <p:txBody>
          <a:bodyPr wrap="square" rtlCol="0">
            <a:spAutoFit/>
          </a:bodyPr>
          <a:lstStyle/>
          <a:p>
            <a:r>
              <a:rPr lang="en-US" sz="1400" err="1"/>
              <a:t>Erb</a:t>
            </a:r>
            <a:r>
              <a:rPr lang="en-US" sz="1400"/>
              <a:t>, C. B., Harvey, C. R., &amp; </a:t>
            </a:r>
            <a:r>
              <a:rPr lang="en-US" sz="1400" err="1"/>
              <a:t>Viskanta</a:t>
            </a:r>
            <a:r>
              <a:rPr lang="en-US" sz="1400"/>
              <a:t>, T. E. (1996). Political risk, economic risk, and financial risk. Financial Analysts Journal, 52(6), 29-46.</a:t>
            </a:r>
          </a:p>
        </p:txBody>
      </p:sp>
    </p:spTree>
    <p:extLst>
      <p:ext uri="{BB962C8B-B14F-4D97-AF65-F5344CB8AC3E}">
        <p14:creationId xmlns:p14="http://schemas.microsoft.com/office/powerpoint/2010/main" val="348576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59CD-E316-A6EC-575B-A56BB5D259E6}"/>
              </a:ext>
            </a:extLst>
          </p:cNvPr>
          <p:cNvSpPr>
            <a:spLocks noGrp="1"/>
          </p:cNvSpPr>
          <p:nvPr>
            <p:ph type="title"/>
          </p:nvPr>
        </p:nvSpPr>
        <p:spPr/>
        <p:txBody>
          <a:bodyPr/>
          <a:lstStyle/>
          <a:p>
            <a:r>
              <a:rPr lang="en-US"/>
              <a:t>Type of countries </a:t>
            </a:r>
          </a:p>
        </p:txBody>
      </p:sp>
      <p:sp>
        <p:nvSpPr>
          <p:cNvPr id="3" name="Content Placeholder 2">
            <a:extLst>
              <a:ext uri="{FF2B5EF4-FFF2-40B4-BE49-F238E27FC236}">
                <a16:creationId xmlns:a16="http://schemas.microsoft.com/office/drawing/2014/main" id="{481824A1-E5AA-533D-2F75-1DBCC6A624C1}"/>
              </a:ext>
            </a:extLst>
          </p:cNvPr>
          <p:cNvSpPr>
            <a:spLocks noGrp="1"/>
          </p:cNvSpPr>
          <p:nvPr>
            <p:ph idx="1"/>
          </p:nvPr>
        </p:nvSpPr>
        <p:spPr/>
        <p:txBody>
          <a:bodyPr>
            <a:normAutofit/>
          </a:bodyPr>
          <a:lstStyle/>
          <a:p>
            <a:r>
              <a:rPr lang="en-US"/>
              <a:t>Institutional Investor: the bankers rank factors differently for different groups of countries:</a:t>
            </a:r>
          </a:p>
          <a:p>
            <a:pPr lvl="1"/>
            <a:r>
              <a:rPr lang="en-US"/>
              <a:t>Organization for Economic Cooperation and Development (OECD) (i.e., USA, UK, Germany, France, Belgium)</a:t>
            </a:r>
          </a:p>
          <a:p>
            <a:pPr lvl="1"/>
            <a:r>
              <a:rPr lang="en-US"/>
              <a:t>Emerging (i.e., Mexico, Indonesia, Hungary)</a:t>
            </a:r>
          </a:p>
          <a:p>
            <a:endParaRPr lang="en-US"/>
          </a:p>
        </p:txBody>
      </p:sp>
      <p:sp>
        <p:nvSpPr>
          <p:cNvPr id="4" name="TextBox 3">
            <a:extLst>
              <a:ext uri="{FF2B5EF4-FFF2-40B4-BE49-F238E27FC236}">
                <a16:creationId xmlns:a16="http://schemas.microsoft.com/office/drawing/2014/main" id="{F146AC04-923B-CC6E-40D2-A59BCA70BF4A}"/>
              </a:ext>
            </a:extLst>
          </p:cNvPr>
          <p:cNvSpPr txBox="1"/>
          <p:nvPr/>
        </p:nvSpPr>
        <p:spPr>
          <a:xfrm>
            <a:off x="838199" y="6311900"/>
            <a:ext cx="6602835" cy="523220"/>
          </a:xfrm>
          <a:prstGeom prst="rect">
            <a:avLst/>
          </a:prstGeom>
          <a:noFill/>
        </p:spPr>
        <p:txBody>
          <a:bodyPr wrap="square" rtlCol="0">
            <a:spAutoFit/>
          </a:bodyPr>
          <a:lstStyle/>
          <a:p>
            <a:r>
              <a:rPr lang="en-US" sz="1400" err="1"/>
              <a:t>Erb</a:t>
            </a:r>
            <a:r>
              <a:rPr lang="en-US" sz="1400"/>
              <a:t>, C. B., Harvey, C. R., &amp; </a:t>
            </a:r>
            <a:r>
              <a:rPr lang="en-US" sz="1400" err="1"/>
              <a:t>Viskanta</a:t>
            </a:r>
            <a:r>
              <a:rPr lang="en-US" sz="1400"/>
              <a:t>, T. E. (1996). Political risk, economic risk, and financial risk. Financial Analysts Journal, 52(6), 29-46.</a:t>
            </a:r>
          </a:p>
        </p:txBody>
      </p:sp>
    </p:spTree>
    <p:extLst>
      <p:ext uri="{BB962C8B-B14F-4D97-AF65-F5344CB8AC3E}">
        <p14:creationId xmlns:p14="http://schemas.microsoft.com/office/powerpoint/2010/main" val="174270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8D8A9-5E23-C241-D9BC-8D94C76D374F}"/>
              </a:ext>
            </a:extLst>
          </p:cNvPr>
          <p:cNvSpPr txBox="1"/>
          <p:nvPr/>
        </p:nvSpPr>
        <p:spPr>
          <a:xfrm>
            <a:off x="649670" y="117693"/>
            <a:ext cx="10695147" cy="7294305"/>
          </a:xfrm>
          <a:prstGeom prst="rect">
            <a:avLst/>
          </a:prstGeom>
          <a:noFill/>
        </p:spPr>
        <p:txBody>
          <a:bodyPr wrap="square" rtlCol="0">
            <a:spAutoFit/>
          </a:bodyPr>
          <a:lstStyle/>
          <a:p>
            <a:r>
              <a:rPr lang="en-US" sz="1600" b="1" u="sng"/>
              <a:t>Social</a:t>
            </a:r>
          </a:p>
          <a:p>
            <a:r>
              <a:rPr lang="en-US" sz="1600" b="1"/>
              <a:t>Happiness Index</a:t>
            </a:r>
          </a:p>
          <a:p>
            <a:r>
              <a:rPr lang="en-US" sz="1600"/>
              <a:t>	- </a:t>
            </a:r>
            <a:r>
              <a:rPr lang="en-US" sz="1600">
                <a:hlinkClick r:id="rId3"/>
              </a:rPr>
              <a:t>World Happiness Report </a:t>
            </a:r>
            <a:r>
              <a:rPr lang="en-US" sz="1600"/>
              <a:t>(2012-2024) [Manual extraction]</a:t>
            </a:r>
          </a:p>
          <a:p>
            <a:r>
              <a:rPr lang="en-US" sz="1600" b="1"/>
              <a:t>Human Development Index</a:t>
            </a:r>
          </a:p>
          <a:p>
            <a:r>
              <a:rPr lang="en-US" sz="1600"/>
              <a:t>	- </a:t>
            </a:r>
            <a:r>
              <a:rPr lang="en-US" sz="1600">
                <a:hlinkClick r:id="rId4"/>
              </a:rPr>
              <a:t>Human Nations Development </a:t>
            </a:r>
            <a:r>
              <a:rPr lang="en-US" sz="1600" err="1">
                <a:hlinkClick r:id="rId4"/>
              </a:rPr>
              <a:t>Programme</a:t>
            </a:r>
            <a:r>
              <a:rPr lang="en-US" sz="1600">
                <a:hlinkClick r:id="rId4"/>
              </a:rPr>
              <a:t> </a:t>
            </a:r>
            <a:r>
              <a:rPr lang="en-US" sz="1600"/>
              <a:t>(1990-2022) [Download dataset] </a:t>
            </a:r>
          </a:p>
          <a:p>
            <a:r>
              <a:rPr lang="en-US" sz="1600" b="1"/>
              <a:t>Healthcare Access and Quality Index</a:t>
            </a:r>
          </a:p>
          <a:p>
            <a:r>
              <a:rPr lang="en-US" sz="1600" b="1"/>
              <a:t>	- </a:t>
            </a:r>
            <a:r>
              <a:rPr lang="en-US" sz="1600">
                <a:hlinkClick r:id="rId5"/>
              </a:rPr>
              <a:t>Our World in Data </a:t>
            </a:r>
            <a:r>
              <a:rPr lang="en-US" sz="1600"/>
              <a:t>(1990-2015) [Download dataset]</a:t>
            </a:r>
          </a:p>
          <a:p>
            <a:r>
              <a:rPr lang="en-US" sz="1600" b="1"/>
              <a:t>Freedom Rates</a:t>
            </a:r>
          </a:p>
          <a:p>
            <a:r>
              <a:rPr lang="en-US" sz="1600"/>
              <a:t>	- </a:t>
            </a:r>
            <a:r>
              <a:rPr lang="en-US" sz="1600">
                <a:hlinkClick r:id="rId6"/>
              </a:rPr>
              <a:t>Freedom House </a:t>
            </a:r>
            <a:r>
              <a:rPr lang="en-US" sz="1600"/>
              <a:t>(1973-2024) [Download dataset]</a:t>
            </a:r>
          </a:p>
          <a:p>
            <a:r>
              <a:rPr lang="en-US" sz="1600" b="1"/>
              <a:t>Internal displacements </a:t>
            </a:r>
          </a:p>
          <a:p>
            <a:r>
              <a:rPr lang="en-US" sz="1600" b="1"/>
              <a:t>	- </a:t>
            </a:r>
            <a:r>
              <a:rPr lang="en-US" sz="1600">
                <a:hlinkClick r:id="rId7"/>
              </a:rPr>
              <a:t>IDMC</a:t>
            </a:r>
            <a:r>
              <a:rPr lang="en-US" sz="1600"/>
              <a:t> (2008-2022) [Download dataset]</a:t>
            </a:r>
          </a:p>
          <a:p>
            <a:r>
              <a:rPr lang="en-US" sz="1600" b="1" u="sng"/>
              <a:t>Economic</a:t>
            </a:r>
          </a:p>
          <a:p>
            <a:r>
              <a:rPr lang="en-US" sz="1600" b="1"/>
              <a:t>GDP per Capita</a:t>
            </a:r>
          </a:p>
          <a:p>
            <a:r>
              <a:rPr lang="en-US" sz="1600" b="1"/>
              <a:t>	</a:t>
            </a:r>
            <a:r>
              <a:rPr lang="en-US" sz="1600"/>
              <a:t>- </a:t>
            </a:r>
            <a:r>
              <a:rPr lang="en-US" sz="1600">
                <a:hlinkClick r:id="rId8"/>
              </a:rPr>
              <a:t>The World Bank </a:t>
            </a:r>
            <a:r>
              <a:rPr lang="en-US" sz="1600"/>
              <a:t>(1960-2022) [Download dataset]</a:t>
            </a:r>
          </a:p>
          <a:p>
            <a:r>
              <a:rPr lang="en-US" sz="1600" b="1"/>
              <a:t>GDP Grow</a:t>
            </a:r>
          </a:p>
          <a:p>
            <a:r>
              <a:rPr lang="en-US" sz="1600" b="1"/>
              <a:t>	- </a:t>
            </a:r>
            <a:r>
              <a:rPr lang="en-US" sz="1600">
                <a:hlinkClick r:id="rId9"/>
              </a:rPr>
              <a:t>The World Bank </a:t>
            </a:r>
            <a:r>
              <a:rPr lang="en-US" sz="1600"/>
              <a:t>(1960-2022) [Download dataset]</a:t>
            </a:r>
          </a:p>
          <a:p>
            <a:r>
              <a:rPr lang="en-US" sz="1600" b="1"/>
              <a:t>Inflation</a:t>
            </a:r>
          </a:p>
          <a:p>
            <a:r>
              <a:rPr lang="en-US" sz="1600" b="1"/>
              <a:t>	- </a:t>
            </a:r>
            <a:r>
              <a:rPr lang="en-US" sz="1600">
                <a:hlinkClick r:id="rId10"/>
              </a:rPr>
              <a:t>International Monetary Fund </a:t>
            </a:r>
            <a:r>
              <a:rPr lang="en-US" sz="1600"/>
              <a:t>(1980-2024) [Download dataset]</a:t>
            </a:r>
          </a:p>
          <a:p>
            <a:r>
              <a:rPr lang="en-US" sz="1600" b="1"/>
              <a:t>Consumer Price Index </a:t>
            </a:r>
          </a:p>
          <a:p>
            <a:r>
              <a:rPr lang="en-US" sz="1600"/>
              <a:t>	-</a:t>
            </a:r>
            <a:r>
              <a:rPr lang="en-US" sz="1600">
                <a:hlinkClick r:id="rId11"/>
              </a:rPr>
              <a:t>The World Bank </a:t>
            </a:r>
            <a:r>
              <a:rPr lang="en-US" sz="1600"/>
              <a:t>(1960-2022) [Download dataset]</a:t>
            </a:r>
          </a:p>
          <a:p>
            <a:r>
              <a:rPr lang="en-US" sz="1600" b="1"/>
              <a:t>Unemployment Rate</a:t>
            </a:r>
          </a:p>
          <a:p>
            <a:r>
              <a:rPr lang="en-US" sz="1600"/>
              <a:t>	- </a:t>
            </a:r>
            <a:r>
              <a:rPr lang="en-US" sz="1600">
                <a:hlinkClick r:id="rId12"/>
              </a:rPr>
              <a:t>The World Bank </a:t>
            </a:r>
            <a:r>
              <a:rPr lang="en-US" sz="1600"/>
              <a:t>(1960-2022) [Download dataset]</a:t>
            </a:r>
          </a:p>
          <a:p>
            <a:endParaRPr lang="en-US" sz="1600"/>
          </a:p>
          <a:p>
            <a:r>
              <a:rPr lang="en-US" sz="1600" b="1" u="sng"/>
              <a:t>Environmental</a:t>
            </a:r>
            <a:r>
              <a:rPr lang="en-US" sz="1600" u="sng"/>
              <a:t> </a:t>
            </a:r>
          </a:p>
          <a:p>
            <a:r>
              <a:rPr lang="en-US" sz="1600"/>
              <a:t>Death because of air pollution</a:t>
            </a:r>
          </a:p>
          <a:p>
            <a:r>
              <a:rPr lang="en-US" sz="1600"/>
              <a:t>	- </a:t>
            </a:r>
            <a:r>
              <a:rPr lang="en-US" sz="1600">
                <a:hlinkClick r:id="rId13"/>
              </a:rPr>
              <a:t>Our World in Data </a:t>
            </a:r>
            <a:r>
              <a:rPr lang="en-US" sz="1600"/>
              <a:t>(1990-2019) [Download dataset]</a:t>
            </a:r>
          </a:p>
          <a:p>
            <a:r>
              <a:rPr lang="en-US" sz="1600"/>
              <a:t>https://climatedata.imf.org/</a:t>
            </a:r>
          </a:p>
          <a:p>
            <a:endParaRPr lang="en-US"/>
          </a:p>
          <a:p>
            <a:endParaRPr lang="en-US"/>
          </a:p>
        </p:txBody>
      </p:sp>
    </p:spTree>
    <p:extLst>
      <p:ext uri="{BB962C8B-B14F-4D97-AF65-F5344CB8AC3E}">
        <p14:creationId xmlns:p14="http://schemas.microsoft.com/office/powerpoint/2010/main" val="368727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8D8A9-5E23-C241-D9BC-8D94C76D374F}"/>
              </a:ext>
            </a:extLst>
          </p:cNvPr>
          <p:cNvSpPr txBox="1"/>
          <p:nvPr/>
        </p:nvSpPr>
        <p:spPr>
          <a:xfrm>
            <a:off x="615005" y="685864"/>
            <a:ext cx="10695147" cy="3754874"/>
          </a:xfrm>
          <a:prstGeom prst="rect">
            <a:avLst/>
          </a:prstGeom>
          <a:noFill/>
        </p:spPr>
        <p:txBody>
          <a:bodyPr wrap="square" rtlCol="0">
            <a:spAutoFit/>
          </a:bodyPr>
          <a:lstStyle/>
          <a:p>
            <a:r>
              <a:rPr lang="en-US" b="1" u="sng"/>
              <a:t>Summary of Data Sources</a:t>
            </a:r>
          </a:p>
          <a:p>
            <a:endParaRPr lang="en-US" b="1" u="sng"/>
          </a:p>
          <a:p>
            <a:pPr marL="285750" indent="-285750">
              <a:buFont typeface="Wingdings" panose="05000000000000000000" pitchFamily="2" charset="2"/>
              <a:buChar char="ü"/>
            </a:pPr>
            <a:r>
              <a:rPr lang="en-US" sz="1800">
                <a:latin typeface="Aptos" panose="020B0004020202020204" pitchFamily="34" charset="0"/>
              </a:rPr>
              <a:t> The World Bank</a:t>
            </a:r>
          </a:p>
          <a:p>
            <a:pPr marL="285750" indent="-285750">
              <a:buFont typeface="Wingdings" panose="05000000000000000000" pitchFamily="2" charset="2"/>
              <a:buChar char="ü"/>
            </a:pPr>
            <a:r>
              <a:rPr lang="en-US" sz="1800">
                <a:latin typeface="Aptos" panose="020B0004020202020204" pitchFamily="34" charset="0"/>
              </a:rPr>
              <a:t> The World Happiness Report</a:t>
            </a:r>
          </a:p>
          <a:p>
            <a:pPr marL="285750" indent="-285750">
              <a:buFont typeface="Wingdings" panose="05000000000000000000" pitchFamily="2" charset="2"/>
              <a:buChar char="ü"/>
            </a:pPr>
            <a:r>
              <a:rPr lang="en-US" sz="1800">
                <a:latin typeface="Aptos" panose="020B0004020202020204" pitchFamily="34" charset="0"/>
              </a:rPr>
              <a:t> International Monetary Fund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i="0" u="none" kern="1200">
                <a:solidFill>
                  <a:schemeClr val="tx1"/>
                </a:solidFill>
                <a:effectLst/>
                <a:latin typeface="+mn-lt"/>
                <a:ea typeface="+mn-ea"/>
                <a:cs typeface="+mn-cs"/>
              </a:rPr>
              <a:t>Bank for International Settlements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i="0" u="none" kern="1200">
                <a:solidFill>
                  <a:schemeClr val="tx1"/>
                </a:solidFill>
                <a:effectLst/>
                <a:latin typeface="+mn-lt"/>
                <a:ea typeface="+mn-ea"/>
                <a:cs typeface="+mn-cs"/>
              </a:rPr>
              <a:t>Human Nations Development </a:t>
            </a:r>
            <a:r>
              <a:rPr lang="en-US" sz="2000" b="0" i="0" u="none" kern="1200" err="1">
                <a:solidFill>
                  <a:schemeClr val="tx1"/>
                </a:solidFill>
                <a:effectLst/>
                <a:latin typeface="+mn-lt"/>
                <a:ea typeface="+mn-ea"/>
                <a:cs typeface="+mn-cs"/>
              </a:rPr>
              <a:t>Programme</a:t>
            </a:r>
            <a:endParaRPr lang="en-US" sz="2000" b="0" i="0" u="none" kern="1200">
              <a:solidFill>
                <a:schemeClr val="tx1"/>
              </a:solidFill>
              <a:effectLst/>
              <a:latin typeface="+mn-lt"/>
              <a:ea typeface="+mn-ea"/>
              <a:cs typeface="+mn-cs"/>
              <a:hlinkClick r:id="rId3"/>
            </a:endParaRPr>
          </a:p>
          <a:p>
            <a:pPr marL="285750" indent="-285750">
              <a:buFont typeface="Wingdings" panose="05000000000000000000" pitchFamily="2" charset="2"/>
              <a:buChar char="ü"/>
            </a:pPr>
            <a:r>
              <a:rPr lang="en-US" sz="1800">
                <a:latin typeface="Aptos" panose="020B0004020202020204" pitchFamily="34" charset="0"/>
              </a:rPr>
              <a:t> Our world in data</a:t>
            </a:r>
          </a:p>
          <a:p>
            <a:pPr marL="285750" indent="-285750">
              <a:buFont typeface="Wingdings" panose="05000000000000000000" pitchFamily="2" charset="2"/>
              <a:buChar char="ü"/>
            </a:pPr>
            <a:r>
              <a:rPr lang="en-US">
                <a:latin typeface="Aptos" panose="020B0004020202020204" pitchFamily="34" charset="0"/>
              </a:rPr>
              <a:t>Freedom house</a:t>
            </a:r>
          </a:p>
          <a:p>
            <a:pPr marL="285750" indent="-285750">
              <a:buFont typeface="Wingdings" panose="05000000000000000000" pitchFamily="2" charset="2"/>
              <a:buChar char="ü"/>
            </a:pPr>
            <a:r>
              <a:rPr lang="en-US">
                <a:latin typeface="Aptos" panose="020B0004020202020204" pitchFamily="34" charset="0"/>
              </a:rPr>
              <a:t>IDMC</a:t>
            </a:r>
          </a:p>
          <a:p>
            <a:pPr marL="285750" indent="-285750">
              <a:buFont typeface="Wingdings" panose="05000000000000000000" pitchFamily="2" charset="2"/>
              <a:buChar char="ü"/>
            </a:pPr>
            <a:r>
              <a:rPr lang="en-US">
                <a:latin typeface="Aptos" panose="020B0004020202020204" pitchFamily="34" charset="0"/>
              </a:rPr>
              <a:t>Statista</a:t>
            </a:r>
            <a:endParaRPr lang="en-US" sz="1800">
              <a:latin typeface="Aptos" panose="020B0004020202020204" pitchFamily="34" charset="0"/>
            </a:endParaRPr>
          </a:p>
          <a:p>
            <a:endParaRPr lang="en-US"/>
          </a:p>
          <a:p>
            <a:endParaRPr lang="en-US"/>
          </a:p>
        </p:txBody>
      </p:sp>
    </p:spTree>
    <p:extLst>
      <p:ext uri="{BB962C8B-B14F-4D97-AF65-F5344CB8AC3E}">
        <p14:creationId xmlns:p14="http://schemas.microsoft.com/office/powerpoint/2010/main" val="426202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2</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Basic components of country risk </vt:lpstr>
      <vt:lpstr>Five different measures of country risk</vt:lpstr>
      <vt:lpstr>International Country Risk Guide</vt:lpstr>
      <vt:lpstr>Type of countries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MARTINEZ SALCEDO, JOSEPH</dc:creator>
  <cp:revision>1</cp:revision>
  <dcterms:created xsi:type="dcterms:W3CDTF">2024-04-25T12:28:14Z</dcterms:created>
  <dcterms:modified xsi:type="dcterms:W3CDTF">2024-04-28T03:54:25Z</dcterms:modified>
</cp:coreProperties>
</file>