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47BF-C800-49FE-85FB-10E0A96393C3}" v="17" dt="2024-04-25T20:07:36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9B70F61A-E57C-4D97-A026-FF8ED2897DFA}"/>
    <pc:docChg chg="undo redo custSel addSld modSld">
      <pc:chgData name="MARTINEZ SALCEDO, JOSEPH" userId="4d2c8988-b1c0-4e9d-83be-da9944182c7d" providerId="ADAL" clId="{9B70F61A-E57C-4D97-A026-FF8ED2897DFA}" dt="2024-04-25T23:46:48.889" v="1465" actId="207"/>
      <pc:docMkLst>
        <pc:docMk/>
      </pc:docMkLst>
      <pc:sldChg chg="addSp delSp modSp add mod">
        <pc:chgData name="MARTINEZ SALCEDO, JOSEPH" userId="4d2c8988-b1c0-4e9d-83be-da9944182c7d" providerId="ADAL" clId="{9B70F61A-E57C-4D97-A026-FF8ED2897DFA}" dt="2024-04-20T14:19:00.760" v="1239" actId="1076"/>
        <pc:sldMkLst>
          <pc:docMk/>
          <pc:sldMk cId="2416269394" sldId="258"/>
        </pc:sldMkLst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18T21:02:23.954" v="1" actId="478"/>
          <ac:spMkLst>
            <pc:docMk/>
            <pc:sldMk cId="2416269394" sldId="258"/>
            <ac:spMk id="2" creationId="{7D7F9245-B754-EAF7-ADAD-22E6090BC85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" creationId="{9A3A8193-B5B5-71EA-5570-4865983C35B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" creationId="{C37D9608-B565-AC52-7368-50E290A3A5C0}"/>
          </ac:spMkLst>
        </pc:spChg>
        <pc:spChg chg="add del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" creationId="{147A0F42-8766-0072-18B6-4B1176BCC9A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8" creationId="{A07547FE-91CC-F041-405B-FC14D9E60650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9" creationId="{602167E3-A751-EF9D-8438-D3D2166DAA65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0" creationId="{909724DA-968F-EDAF-FC10-1ECA2875DB6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" creationId="{0047C6D0-A99A-894F-EBCF-EC9F066A23DD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7" creationId="{CA2C3025-F473-15E0-AE4B-439AE1298C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8" creationId="{BE36CE91-AAFE-37F9-EF69-68A91EC0C3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9" creationId="{CDA21015-D388-BF03-A54C-C39523DB12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0" creationId="{6E82C57E-E393-A2A3-1049-2EDA8D38BFD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1" creationId="{FBEE4A63-7982-65F7-3593-D713D3EF87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2" creationId="{474F5854-1144-2B68-3ACE-AF944D22246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3" creationId="{E82F8453-D352-FAD0-51CE-B874F211EDF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4" creationId="{0AB0915E-ADB4-DFDB-E94B-E500E9C93EE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5" creationId="{21323EE2-71DB-390B-F340-80BE5ACC6EEA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6" creationId="{17CCC67E-6CBC-86CE-FB9C-6E347FBFF1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7" creationId="{81A4BC2C-1B7E-22E4-7B08-BCF67D766D5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8" creationId="{39BFDF0B-0DF0-A9A2-084F-DA9A5429E81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9" creationId="{29CCA6CB-A6F2-928F-6797-57657F07C27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0" creationId="{4BFD99B2-A543-FC78-5665-B4F0EBC2060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1" creationId="{E0909972-04FB-F9AB-C8AA-6EE0A89B88A1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7" creationId="{741A5026-9550-B999-5DE6-F3B94B09D892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9" creationId="{98E44A54-0210-0EF0-86F9-E2EAC0FDCE4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0" creationId="{13D95A40-E1B5-4940-5C27-40802422856D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7" creationId="{3E07CE90-640C-992F-CCAE-26793E23B158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4" creationId="{D0BA6184-7B09-38A7-5D1B-0FDABD1BF4F3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0" creationId="{E85E648D-BF6D-BDFC-3EAC-8DD6A03D3A35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3" creationId="{B4E01F17-2324-18DD-7699-C7447163FEBB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4" creationId="{E75366FF-E5F8-096D-0B06-FDD2FDEA0422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5" creationId="{25412CCD-BEAE-0601-FCBA-AD6A5483BB1C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6" creationId="{AE9DB867-BC31-9F81-5EC9-7F38A4EBBE9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6" creationId="{40282598-04AB-CD5B-9D0F-1E9C2CCFAA2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7" creationId="{B74B4CC7-5D2F-8E0A-49D8-900BC9B9460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8" creationId="{42F57BCC-D2E2-CBBD-C5FB-6D05049EFCD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9" creationId="{AC374585-4FF0-D21E-D233-ACB0E7C70B75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0" creationId="{06C0F489-B0FA-2F78-20B8-B7B0F48A863E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1" creationId="{282C9043-8BCB-93DB-2C82-C5ACB628A83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2" creationId="{DAE4B1BB-4262-0925-4C51-B5ED5BA5E24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3" creationId="{196449F7-1CEF-5800-3636-3A15EAB1EFD2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4" creationId="{8BA245F4-D624-6690-FE08-4F2ED9289F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5" creationId="{7013BD86-F1C4-1479-C34B-90D8774941C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6" creationId="{C2B6DE0B-4261-5E40-8D0A-9799D2BB522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7" creationId="{E08952FF-FFF6-95CA-C730-09EC0F3EA89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8" creationId="{BEA3D35E-061A-50E6-DF95-F73B30CCA8CE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9" creationId="{E6CA72C4-1343-7D52-D0C7-2905ABC4D844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0" creationId="{BBF5F3A1-B100-220F-FA55-71839B1C7BF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1" creationId="{808AFD53-EA4E-2255-22AB-B3D80C9C4FC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2" creationId="{C8475A09-6471-61AE-BB22-8ED8664113B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3" creationId="{8C8C6CF6-A8D5-0D33-2649-24DE00428CB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4" creationId="{51F52D0C-E2D3-7BFD-DE5A-0F18CC634A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5" creationId="{6E34005F-7E55-6B56-CF8D-5F45248D1A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6" creationId="{7E3D8764-21F2-63FF-81DD-B4D7C074B8F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7" creationId="{58DCD45A-B937-30A9-4F30-1FA1A9B65D4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8" creationId="{500A5E68-786F-CDBA-035B-FAE32373EB6E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29" creationId="{76FAD9AE-4326-28D7-D83C-0E45294BA89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7" creationId="{D72BDE43-0887-B639-70A2-F6476F742896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38" creationId="{C288ED4F-1131-E7D5-9DAA-BE3C6326DD1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9" creationId="{F60BF3BA-2701-9100-EC97-52271321AFB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6" creationId="{C6BF473F-95C0-3B27-0E26-7EFEC52220F6}"/>
          </ac:spMkLst>
        </pc:spChg>
        <pc:spChg chg="add del">
          <ac:chgData name="MARTINEZ SALCEDO, JOSEPH" userId="4d2c8988-b1c0-4e9d-83be-da9944182c7d" providerId="ADAL" clId="{9B70F61A-E57C-4D97-A026-FF8ED2897DFA}" dt="2024-04-18T21:41:11.344" v="325" actId="22"/>
          <ac:spMkLst>
            <pc:docMk/>
            <pc:sldMk cId="2416269394" sldId="258"/>
            <ac:spMk id="155" creationId="{B19861E9-9A3B-5016-2B47-7E03D3DC67AE}"/>
          </ac:spMkLst>
        </pc:spChg>
        <pc:picChg chg="del">
          <ac:chgData name="MARTINEZ SALCEDO, JOSEPH" userId="4d2c8988-b1c0-4e9d-83be-da9944182c7d" providerId="ADAL" clId="{9B70F61A-E57C-4D97-A026-FF8ED2897DFA}" dt="2024-04-18T21:02:23.954" v="1" actId="478"/>
          <ac:picMkLst>
            <pc:docMk/>
            <pc:sldMk cId="2416269394" sldId="258"/>
            <ac:picMk id="13" creationId="{52A41D18-2D56-6D04-9E74-062931B1D770}"/>
          </ac:picMkLst>
        </pc:picChg>
        <pc:inkChg chg="del">
          <ac:chgData name="MARTINEZ SALCEDO, JOSEPH" userId="4d2c8988-b1c0-4e9d-83be-da9944182c7d" providerId="ADAL" clId="{9B70F61A-E57C-4D97-A026-FF8ED2897DFA}" dt="2024-04-18T21:02:33.586" v="6" actId="478"/>
          <ac:inkMkLst>
            <pc:docMk/>
            <pc:sldMk cId="2416269394" sldId="258"/>
            <ac:inkMk id="9" creationId="{737544AD-0395-CD3C-9B3A-CE9EC15EA555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0" creationId="{12E47B60-8AC5-A678-3082-459F3D21042D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1" creationId="{9C901EAB-19FC-C3D4-5274-FD25C553CB33}"/>
          </ac:inkMkLst>
        </pc:inkChg>
        <pc:inkChg chg="del">
          <ac:chgData name="MARTINEZ SALCEDO, JOSEPH" userId="4d2c8988-b1c0-4e9d-83be-da9944182c7d" providerId="ADAL" clId="{9B70F61A-E57C-4D97-A026-FF8ED2897DFA}" dt="2024-04-18T21:02:34.602" v="8" actId="478"/>
          <ac:inkMkLst>
            <pc:docMk/>
            <pc:sldMk cId="2416269394" sldId="258"/>
            <ac:inkMk id="12" creationId="{612E82DE-CBD4-70CF-4E3C-B7C9DEC068B3}"/>
          </ac:inkMkLst>
        </pc:inkChg>
        <pc:inkChg chg="del">
          <ac:chgData name="MARTINEZ SALCEDO, JOSEPH" userId="4d2c8988-b1c0-4e9d-83be-da9944182c7d" providerId="ADAL" clId="{9B70F61A-E57C-4D97-A026-FF8ED2897DFA}" dt="2024-04-18T21:02:34.201" v="7" actId="478"/>
          <ac:inkMkLst>
            <pc:docMk/>
            <pc:sldMk cId="2416269394" sldId="258"/>
            <ac:inkMk id="15" creationId="{52D7D468-C463-0AE3-9D58-1785386A531B}"/>
          </ac:inkMkLst>
        </pc:ink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5" creationId="{4933DA9C-B8D2-EA7C-0DCB-FECF89D38DE0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6" creationId="{2745CEE6-B4FE-7776-53EA-242DCF157607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3" creationId="{BAA142F1-13FB-D2E0-571B-A23C47F630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5" creationId="{31AE36B3-43B0-0492-0BE9-B152A376F42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8" creationId="{E69D082E-B850-916B-C99A-8DD7ADBBB47A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1" creationId="{60B832D8-7A82-0753-F232-F89EE30D0A0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9B70F61A-E57C-4D97-A026-FF8ED2897DFA}" dt="2024-04-18T21:05:36.545" v="155" actId="478"/>
          <ac:cxnSpMkLst>
            <pc:docMk/>
            <pc:sldMk cId="2416269394" sldId="258"/>
            <ac:cxnSpMk id="47" creationId="{36D218F8-DC63-CED0-77C8-B6AE9FFB5BF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0" creationId="{3885E4D6-DCD0-5DD2-CB9F-03238BD49471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1" creationId="{A310D983-390E-5ACB-C453-159A24F6747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4" creationId="{D9CC1DD3-67D1-4884-E0EF-2853A951FA6B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5" creationId="{703B1558-7633-EF48-0AF0-BB092AD2A9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7" creationId="{D21D1C9A-F0BF-C654-B124-88D028028C5D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9" creationId="{68B8FD61-0DE9-7690-DC57-B98CA9FCFE3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0" creationId="{A7FB79C3-57D4-5C8C-5D7A-FEC17770BF9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3" creationId="{AF31547E-29F8-BD27-AD5D-88AF543ACC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6" creationId="{08DA535E-6C33-6AFE-519E-EE61050B497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9" creationId="{A7D54E76-AE8B-45DA-42C0-BFAC3DAA79B2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1" creationId="{9AB622BF-85A9-7816-B173-9A5BAE4689CD}"/>
          </ac:cxnSpMkLst>
        </pc:cxnChg>
        <pc:cxnChg chg="add del mod">
          <ac:chgData name="MARTINEZ SALCEDO, JOSEPH" userId="4d2c8988-b1c0-4e9d-83be-da9944182c7d" providerId="ADAL" clId="{9B70F61A-E57C-4D97-A026-FF8ED2897DFA}" dt="2024-04-18T21:05:39.236" v="156" actId="478"/>
          <ac:cxnSpMkLst>
            <pc:docMk/>
            <pc:sldMk cId="2416269394" sldId="258"/>
            <ac:cxnSpMk id="72" creationId="{F24DE39B-B80C-7B9A-F8E4-664E306127D4}"/>
          </ac:cxnSpMkLst>
        </pc:cxnChg>
        <pc:cxnChg chg="add del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5" creationId="{B10172FC-A72A-B15D-780F-13946BD6F65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8" creationId="{A6D2C3B7-2B4B-62A6-D11A-601456B28DA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1" creationId="{EFFAEDC0-A0C3-9343-81CB-D3693FB2F256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4" creationId="{1F4D1C2D-9A9B-44B4-DFD8-724DCB0F51F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0" creationId="{4A193D8A-B859-71B6-BBCE-58F706295F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1" creationId="{6CA0A6A6-ACDC-8A4C-32B4-0900326A989F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2" creationId="{A996D237-F280-2D48-7CA5-E8F7BB8CB62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3" creationId="{291D0688-9AB5-E54A-233C-7C7857A6F29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4" creationId="{507A9E0F-F700-48E7-6F15-57A73AD9BE3C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5" creationId="{307BC93F-6A66-4A8C-8B16-B42E0A7279DE}"/>
          </ac:cxnSpMkLst>
        </pc:cxnChg>
        <pc:cxnChg chg="add mod">
          <ac:chgData name="MARTINEZ SALCEDO, JOSEPH" userId="4d2c8988-b1c0-4e9d-83be-da9944182c7d" providerId="ADAL" clId="{9B70F61A-E57C-4D97-A026-FF8ED2897DFA}" dt="2024-04-18T21:22:31.248" v="321" actId="1076"/>
          <ac:cxnSpMkLst>
            <pc:docMk/>
            <pc:sldMk cId="2416269394" sldId="258"/>
            <ac:cxnSpMk id="136" creationId="{A9A132C7-0C27-2553-FB88-4A89C2C1E2D2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0" creationId="{3CD704C3-ACCE-2E95-637D-C6922CDD262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delSp modSp add mod">
        <pc:chgData name="MARTINEZ SALCEDO, JOSEPH" userId="4d2c8988-b1c0-4e9d-83be-da9944182c7d" providerId="ADAL" clId="{9B70F61A-E57C-4D97-A026-FF8ED2897DFA}" dt="2024-04-18T22:33:46.553" v="724"/>
        <pc:sldMkLst>
          <pc:docMk/>
          <pc:sldMk cId="2340078579" sldId="259"/>
        </pc:sldMkLst>
        <pc:spChg chg="add mod">
          <ac:chgData name="MARTINEZ SALCEDO, JOSEPH" userId="4d2c8988-b1c0-4e9d-83be-da9944182c7d" providerId="ADAL" clId="{9B70F61A-E57C-4D97-A026-FF8ED2897DFA}" dt="2024-04-18T21:45:30.394" v="606" actId="1076"/>
          <ac:spMkLst>
            <pc:docMk/>
            <pc:sldMk cId="2340078579" sldId="259"/>
            <ac:spMk id="2" creationId="{38B86AA4-8736-2B7C-0EE6-F4E5CE1FA159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3" creationId="{9A3A8193-B5B5-71EA-5570-4865983C35B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9" creationId="{4E215E85-6528-9AB4-FD63-988D189BA1BB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0" creationId="{462C9FE7-7543-2BC7-D1BA-857381671F9E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1" creationId="{E0C068AE-FE52-0160-684D-90E72EDEC6FD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15" creationId="{EEABE0B9-3280-5ED0-52DB-6D3AA1CED5E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4" creationId="{0D2FE8D2-4A61-107C-88FA-4072FC8CE3F7}"/>
          </ac:spMkLst>
        </pc:spChg>
        <pc:spChg chg="add mod">
          <ac:chgData name="MARTINEZ SALCEDO, JOSEPH" userId="4d2c8988-b1c0-4e9d-83be-da9944182c7d" providerId="ADAL" clId="{9B70F61A-E57C-4D97-A026-FF8ED2897DFA}" dt="2024-04-18T21:47:18.683" v="655" actId="1076"/>
          <ac:spMkLst>
            <pc:docMk/>
            <pc:sldMk cId="2340078579" sldId="259"/>
            <ac:spMk id="36" creationId="{2B14249E-7E57-FD58-2876-7C028778D9DA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7" creationId="{FFB951DC-8A4C-BA9B-1E92-0A948A1F229E}"/>
          </ac:spMkLst>
        </pc:spChg>
        <pc:spChg chg="add mod">
          <ac:chgData name="MARTINEZ SALCEDO, JOSEPH" userId="4d2c8988-b1c0-4e9d-83be-da9944182c7d" providerId="ADAL" clId="{9B70F61A-E57C-4D97-A026-FF8ED2897DFA}" dt="2024-04-18T21:47:22.602" v="657" actId="20577"/>
          <ac:spMkLst>
            <pc:docMk/>
            <pc:sldMk cId="2340078579" sldId="259"/>
            <ac:spMk id="39" creationId="{A4BCA9ED-001F-0F9D-8345-23DD971FE22F}"/>
          </ac:spMkLst>
        </pc:spChg>
        <pc:spChg chg="add">
          <ac:chgData name="MARTINEZ SALCEDO, JOSEPH" userId="4d2c8988-b1c0-4e9d-83be-da9944182c7d" providerId="ADAL" clId="{9B70F61A-E57C-4D97-A026-FF8ED2897DFA}" dt="2024-04-18T22:09:52.769" v="676" actId="11529"/>
          <ac:spMkLst>
            <pc:docMk/>
            <pc:sldMk cId="2340078579" sldId="259"/>
            <ac:spMk id="40" creationId="{33A0D319-08A5-4C67-E5C9-14603D3E51CB}"/>
          </ac:spMkLst>
        </pc:spChg>
        <pc:spChg chg="add mod">
          <ac:chgData name="MARTINEZ SALCEDO, JOSEPH" userId="4d2c8988-b1c0-4e9d-83be-da9944182c7d" providerId="ADAL" clId="{9B70F61A-E57C-4D97-A026-FF8ED2897DFA}" dt="2024-04-18T22:10:11.754" v="681" actId="1076"/>
          <ac:spMkLst>
            <pc:docMk/>
            <pc:sldMk cId="2340078579" sldId="259"/>
            <ac:spMk id="42" creationId="{AB472838-5A8E-7B4B-D947-4A7BCD9E0147}"/>
          </ac:spMkLst>
        </pc:spChg>
        <pc:spChg chg="add mod">
          <ac:chgData name="MARTINEZ SALCEDO, JOSEPH" userId="4d2c8988-b1c0-4e9d-83be-da9944182c7d" providerId="ADAL" clId="{9B70F61A-E57C-4D97-A026-FF8ED2897DFA}" dt="2024-04-18T22:09:58.439" v="679" actId="14100"/>
          <ac:spMkLst>
            <pc:docMk/>
            <pc:sldMk cId="2340078579" sldId="259"/>
            <ac:spMk id="43" creationId="{2545415B-0C97-EEFD-3009-94422A2B5CE6}"/>
          </ac:spMkLst>
        </pc:spChg>
        <pc:spChg chg="add mod">
          <ac:chgData name="MARTINEZ SALCEDO, JOSEPH" userId="4d2c8988-b1c0-4e9d-83be-da9944182c7d" providerId="ADAL" clId="{9B70F61A-E57C-4D97-A026-FF8ED2897DFA}" dt="2024-04-18T22:10:29.964" v="687" actId="2085"/>
          <ac:spMkLst>
            <pc:docMk/>
            <pc:sldMk cId="2340078579" sldId="259"/>
            <ac:spMk id="45" creationId="{0468D655-3495-247F-7C85-073BDD4A3C88}"/>
          </ac:spMkLst>
        </pc:spChg>
        <pc:spChg chg="add mod">
          <ac:chgData name="MARTINEZ SALCEDO, JOSEPH" userId="4d2c8988-b1c0-4e9d-83be-da9944182c7d" providerId="ADAL" clId="{9B70F61A-E57C-4D97-A026-FF8ED2897DFA}" dt="2024-04-18T22:10:57.631" v="692" actId="14100"/>
          <ac:spMkLst>
            <pc:docMk/>
            <pc:sldMk cId="2340078579" sldId="259"/>
            <ac:spMk id="46" creationId="{08972A80-281C-D3C8-3305-1480125A1007}"/>
          </ac:spMkLst>
        </pc:spChg>
        <pc:spChg chg="add mod">
          <ac:chgData name="MARTINEZ SALCEDO, JOSEPH" userId="4d2c8988-b1c0-4e9d-83be-da9944182c7d" providerId="ADAL" clId="{9B70F61A-E57C-4D97-A026-FF8ED2897DFA}" dt="2024-04-18T22:10:42.981" v="691" actId="14100"/>
          <ac:spMkLst>
            <pc:docMk/>
            <pc:sldMk cId="2340078579" sldId="259"/>
            <ac:spMk id="47" creationId="{F7137CA7-5CA5-B5B1-1EA9-06A0CDE33230}"/>
          </ac:spMkLst>
        </pc:spChg>
        <pc:spChg chg="add mod">
          <ac:chgData name="MARTINEZ SALCEDO, JOSEPH" userId="4d2c8988-b1c0-4e9d-83be-da9944182c7d" providerId="ADAL" clId="{9B70F61A-E57C-4D97-A026-FF8ED2897DFA}" dt="2024-04-18T22:11:27.002" v="699" actId="1076"/>
          <ac:spMkLst>
            <pc:docMk/>
            <pc:sldMk cId="2340078579" sldId="259"/>
            <ac:spMk id="49" creationId="{0F1983E9-A6D4-A403-DEEB-D17B46725F7B}"/>
          </ac:spMkLst>
        </pc:spChg>
        <pc:spChg chg="add mod">
          <ac:chgData name="MARTINEZ SALCEDO, JOSEPH" userId="4d2c8988-b1c0-4e9d-83be-da9944182c7d" providerId="ADAL" clId="{9B70F61A-E57C-4D97-A026-FF8ED2897DFA}" dt="2024-04-18T22:11:28.784" v="700" actId="571"/>
          <ac:spMkLst>
            <pc:docMk/>
            <pc:sldMk cId="2340078579" sldId="259"/>
            <ac:spMk id="51" creationId="{D9CB0ECD-7595-CAD7-E75E-F8262CA88D91}"/>
          </ac:spMkLst>
        </pc:spChg>
        <pc:spChg chg="add mod">
          <ac:chgData name="MARTINEZ SALCEDO, JOSEPH" userId="4d2c8988-b1c0-4e9d-83be-da9944182c7d" providerId="ADAL" clId="{9B70F61A-E57C-4D97-A026-FF8ED2897DFA}" dt="2024-04-18T22:11:30.642" v="701" actId="571"/>
          <ac:spMkLst>
            <pc:docMk/>
            <pc:sldMk cId="2340078579" sldId="259"/>
            <ac:spMk id="52" creationId="{4CE1874C-1110-F41B-21D4-C7A42D6E7549}"/>
          </ac:spMkLst>
        </pc:spChg>
        <pc:spChg chg="add mod">
          <ac:chgData name="MARTINEZ SALCEDO, JOSEPH" userId="4d2c8988-b1c0-4e9d-83be-da9944182c7d" providerId="ADAL" clId="{9B70F61A-E57C-4D97-A026-FF8ED2897DFA}" dt="2024-04-18T22:11:57.506" v="714" actId="14100"/>
          <ac:spMkLst>
            <pc:docMk/>
            <pc:sldMk cId="2340078579" sldId="259"/>
            <ac:spMk id="53" creationId="{384CFFC6-2EA4-9941-7EE3-4E95BFBAA928}"/>
          </ac:spMkLst>
        </pc:spChg>
        <pc:spChg chg="add mod">
          <ac:chgData name="MARTINEZ SALCEDO, JOSEPH" userId="4d2c8988-b1c0-4e9d-83be-da9944182c7d" providerId="ADAL" clId="{9B70F61A-E57C-4D97-A026-FF8ED2897DFA}" dt="2024-04-18T22:11:54.572" v="713" actId="14100"/>
          <ac:spMkLst>
            <pc:docMk/>
            <pc:sldMk cId="2340078579" sldId="259"/>
            <ac:spMk id="55" creationId="{C06B4208-A50A-3A3A-12C4-819082EFC323}"/>
          </ac:spMkLst>
        </pc:spChg>
        <pc:spChg chg="add mod">
          <ac:chgData name="MARTINEZ SALCEDO, JOSEPH" userId="4d2c8988-b1c0-4e9d-83be-da9944182c7d" providerId="ADAL" clId="{9B70F61A-E57C-4D97-A026-FF8ED2897DFA}" dt="2024-04-18T22:11:48.595" v="712" actId="14100"/>
          <ac:spMkLst>
            <pc:docMk/>
            <pc:sldMk cId="2340078579" sldId="259"/>
            <ac:spMk id="56" creationId="{0891D12E-4087-A7C8-1148-F804C13EB5DB}"/>
          </ac:spMkLst>
        </pc:spChg>
        <pc:spChg chg="mod">
          <ac:chgData name="MARTINEZ SALCEDO, JOSEPH" userId="4d2c8988-b1c0-4e9d-83be-da9944182c7d" providerId="ADAL" clId="{9B70F61A-E57C-4D97-A026-FF8ED2897DFA}" dt="2024-04-18T22:09:43.530" v="675" actId="20577"/>
          <ac:spMkLst>
            <pc:docMk/>
            <pc:sldMk cId="2340078579" sldId="259"/>
            <ac:spMk id="115" creationId="{7013BD86-F1C4-1479-C34B-90D8774941C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6" creationId="{C2B6DE0B-4261-5E40-8D0A-9799D2BB5227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9" creationId="{76FAD9AE-4326-28D7-D83C-0E45294BA892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8" creationId="{C288ED4F-1131-E7D5-9DAA-BE3C6326DD1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46" creationId="{C6BF473F-95C0-3B27-0E26-7EFEC52220F6}"/>
          </ac:spMkLst>
        </pc:spChg>
        <pc:grpChg chg="add mod">
          <ac:chgData name="MARTINEZ SALCEDO, JOSEPH" userId="4d2c8988-b1c0-4e9d-83be-da9944182c7d" providerId="ADAL" clId="{9B70F61A-E57C-4D97-A026-FF8ED2897DFA}" dt="2024-04-18T21:47:16.770" v="654" actId="571"/>
          <ac:grpSpMkLst>
            <pc:docMk/>
            <pc:sldMk cId="2340078579" sldId="259"/>
            <ac:grpSpMk id="32" creationId="{0435836E-7413-C17E-79E6-1C9EC4C0053B}"/>
          </ac:grpSpMkLst>
        </pc:grpChg>
        <pc:grpChg chg="mod">
          <ac:chgData name="MARTINEZ SALCEDO, JOSEPH" userId="4d2c8988-b1c0-4e9d-83be-da9944182c7d" providerId="ADAL" clId="{9B70F61A-E57C-4D97-A026-FF8ED2897DFA}" dt="2024-04-18T22:33:32.138" v="718"/>
          <ac:grpSpMkLst>
            <pc:docMk/>
            <pc:sldMk cId="2340078579" sldId="259"/>
            <ac:grpSpMk id="62" creationId="{27343C86-DF6C-5DAD-9C48-823440152C09}"/>
          </ac:grpSpMkLst>
        </pc:grpChg>
        <pc:grpChg chg="mod">
          <ac:chgData name="MARTINEZ SALCEDO, JOSEPH" userId="4d2c8988-b1c0-4e9d-83be-da9944182c7d" providerId="ADAL" clId="{9B70F61A-E57C-4D97-A026-FF8ED2897DFA}" dt="2024-04-18T22:33:46.553" v="724"/>
          <ac:grpSpMkLst>
            <pc:docMk/>
            <pc:sldMk cId="2340078579" sldId="259"/>
            <ac:grpSpMk id="71" creationId="{6C8ED00F-3C0F-8D2E-190F-B0ED652FDB5F}"/>
          </ac:grpSpMkLst>
        </pc:grp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8" creationId="{82EBF4BA-53C8-5609-8B04-462BAB4BEE9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9" creationId="{5B80842D-4AA0-B2EC-5606-CA450D4999C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61" creationId="{F06E2A54-648D-C656-D890-D4537ED56AE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4" creationId="{B701142C-BB3B-386B-3942-8BE285327266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5" creationId="{0E3ED9FA-4B57-BD77-B7AC-57E4AAA7971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7" creationId="{5783C3D2-3504-D232-C300-92666A7F7D9E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8" creationId="{25FEED27-5DC9-FCCA-B76C-E5084BB5B78D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70" creationId="{119EBDDA-BD3B-DCB4-E1CB-CF6478BBD938}"/>
          </ac:inkMkLst>
        </pc:ink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2" creationId="{8CE83F35-B3EA-9DE6-091D-859827369DA1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3" creationId="{6F246700-9EE3-2388-730E-935B63377DF3}"/>
          </ac:cxnSpMkLst>
        </pc:cxn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16" creationId="{2745CEE6-B4FE-7776-53EA-242DCF157607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6" creationId="{A9A132C7-0C27-2553-FB88-4A89C2C1E2D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7" creationId="{4AC29AAC-DA6D-3177-0467-2CA0A1212592}"/>
          </ac:cxnSpMkLst>
        </pc:cxnChg>
      </pc:sldChg>
      <pc:sldChg chg="addSp delSp modSp new mod">
        <pc:chgData name="MARTINEZ SALCEDO, JOSEPH" userId="4d2c8988-b1c0-4e9d-83be-da9944182c7d" providerId="ADAL" clId="{9B70F61A-E57C-4D97-A026-FF8ED2897DFA}" dt="2024-04-18T23:33:35.293" v="1198"/>
        <pc:sldMkLst>
          <pc:docMk/>
          <pc:sldMk cId="817542268" sldId="260"/>
        </pc:sldMkLst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2" creationId="{1A7CF827-429C-63FD-CF4D-BA35EBDFE39B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3" creationId="{798F48B1-51E3-3FA5-A2EE-2C440E07E902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4" creationId="{3CFEBD48-4F41-CE26-5023-E0D4CDA68CC6}"/>
          </ac:spMkLst>
        </pc:spChg>
        <pc:spChg chg="add del mod">
          <ac:chgData name="MARTINEZ SALCEDO, JOSEPH" userId="4d2c8988-b1c0-4e9d-83be-da9944182c7d" providerId="ADAL" clId="{9B70F61A-E57C-4D97-A026-FF8ED2897DFA}" dt="2024-04-18T23:26:54.227" v="1161" actId="478"/>
          <ac:spMkLst>
            <pc:docMk/>
            <pc:sldMk cId="817542268" sldId="260"/>
            <ac:spMk id="6" creationId="{1973B544-F099-9F00-924A-76DD40960720}"/>
          </ac:spMkLst>
        </pc:spChg>
        <pc:spChg chg="add del mod">
          <ac:chgData name="MARTINEZ SALCEDO, JOSEPH" userId="4d2c8988-b1c0-4e9d-83be-da9944182c7d" providerId="ADAL" clId="{9B70F61A-E57C-4D97-A026-FF8ED2897DFA}" dt="2024-04-18T22:35:59.605" v="832" actId="478"/>
          <ac:spMkLst>
            <pc:docMk/>
            <pc:sldMk cId="817542268" sldId="260"/>
            <ac:spMk id="7" creationId="{73507042-636A-F3E0-BBE9-2E138E99BA6E}"/>
          </ac:spMkLst>
        </pc:spChg>
        <pc:spChg chg="add mod">
          <ac:chgData name="MARTINEZ SALCEDO, JOSEPH" userId="4d2c8988-b1c0-4e9d-83be-da9944182c7d" providerId="ADAL" clId="{9B70F61A-E57C-4D97-A026-FF8ED2897DFA}" dt="2024-04-18T23:27:32.347" v="1191" actId="20577"/>
          <ac:spMkLst>
            <pc:docMk/>
            <pc:sldMk cId="817542268" sldId="260"/>
            <ac:spMk id="53" creationId="{39FC9C2B-BB9F-0AF3-074D-6EAC7EE1BA1D}"/>
          </ac:spMkLst>
        </pc:s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11" creationId="{94C3B0C9-4839-DD4B-F207-BDC4089CA5C4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7" creationId="{128DD0EB-7808-481C-6331-5DB806A3ABBA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8" creationId="{C39A2A9D-CE4F-655A-B3CE-3AA6B9E6BD6F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4" creationId="{7259E714-DE55-DA9A-6894-CB17D5C833F3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5" creationId="{B52BA94D-194F-9815-E604-A820919F8687}"/>
          </ac:grpSpMkLst>
        </pc:grpChg>
        <pc:grpChg chg="del mod">
          <ac:chgData name="MARTINEZ SALCEDO, JOSEPH" userId="4d2c8988-b1c0-4e9d-83be-da9944182c7d" providerId="ADAL" clId="{9B70F61A-E57C-4D97-A026-FF8ED2897DFA}" dt="2024-04-18T22:45:58.478" v="1061"/>
          <ac:grpSpMkLst>
            <pc:docMk/>
            <pc:sldMk cId="817542268" sldId="260"/>
            <ac:grpSpMk id="31" creationId="{BF85FCEA-5CC0-4A04-E1E8-3F9682E5595F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34" creationId="{49A0ECEE-28D4-04C9-3335-271173D5A5CC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1" creationId="{448996CC-2F37-E59C-F66D-C9ADB2B5219A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8" creationId="{43E3ECE2-B11B-167B-8594-6400229B8575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0" creationId="{723322EE-E054-CFA6-A1E4-27884E9C0DB8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2" creationId="{81735D79-834B-CEBA-3733-CB4530012F1F}"/>
          </ac:grpSpMkLst>
        </pc:grpChg>
        <pc:graphicFrameChg chg="add mod modGraphic">
          <ac:chgData name="MARTINEZ SALCEDO, JOSEPH" userId="4d2c8988-b1c0-4e9d-83be-da9944182c7d" providerId="ADAL" clId="{9B70F61A-E57C-4D97-A026-FF8ED2897DFA}" dt="2024-04-18T23:33:28.657" v="1197" actId="20577"/>
          <ac:graphicFrameMkLst>
            <pc:docMk/>
            <pc:sldMk cId="817542268" sldId="260"/>
            <ac:graphicFrameMk id="5" creationId="{0BFB48D9-984D-EF30-5B51-6A6A7B7557ED}"/>
          </ac:graphicFrameMkLst>
        </pc:graphicFrameChg>
        <pc:picChg chg="add del mod">
          <ac:chgData name="MARTINEZ SALCEDO, JOSEPH" userId="4d2c8988-b1c0-4e9d-83be-da9944182c7d" providerId="ADAL" clId="{9B70F61A-E57C-4D97-A026-FF8ED2897DFA}" dt="2024-04-18T23:32:21.101" v="1196" actId="478"/>
          <ac:picMkLst>
            <pc:docMk/>
            <pc:sldMk cId="817542268" sldId="260"/>
            <ac:picMk id="54" creationId="{9EA7E934-1CD6-787B-488F-2A08C7D1ABBF}"/>
          </ac:picMkLst>
        </pc:picChg>
        <pc:picChg chg="add">
          <ac:chgData name="MARTINEZ SALCEDO, JOSEPH" userId="4d2c8988-b1c0-4e9d-83be-da9944182c7d" providerId="ADAL" clId="{9B70F61A-E57C-4D97-A026-FF8ED2897DFA}" dt="2024-04-18T23:33:35.293" v="1198"/>
          <ac:picMkLst>
            <pc:docMk/>
            <pc:sldMk cId="817542268" sldId="260"/>
            <ac:picMk id="55" creationId="{9F60985B-0D95-13C9-294A-210AAD28295C}"/>
          </ac:picMkLst>
        </pc:picChg>
        <pc:inkChg chg="add del">
          <ac:chgData name="MARTINEZ SALCEDO, JOSEPH" userId="4d2c8988-b1c0-4e9d-83be-da9944182c7d" providerId="ADAL" clId="{9B70F61A-E57C-4D97-A026-FF8ED2897DFA}" dt="2024-04-18T23:26:58.032" v="1163" actId="478"/>
          <ac:inkMkLst>
            <pc:docMk/>
            <pc:sldMk cId="817542268" sldId="260"/>
            <ac:inkMk id="8" creationId="{3F99C700-DCDA-1CB5-0791-B2087FE23B24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9" creationId="{1EC91A6F-075B-862B-5CBE-59990D1C7710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10" creationId="{926A0200-DB72-563E-18F6-292AA4A73E5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2" creationId="{2D63B3A3-389C-6518-CDA9-DD251816C571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3" creationId="{DE26353A-BE16-E7A4-0460-8387AAD299C9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4" creationId="{F1880BDC-1B4C-FCE9-554C-A12B81D9EA6E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5" creationId="{3E5108F0-2920-BE74-2B97-3EDDB17681C0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6" creationId="{86D255FC-41D5-1EAB-93F5-5A2F12E33BC5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9" creationId="{7C70D28F-16D0-4A47-4536-D8E58FF7B683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0" creationId="{31B65191-FD59-A729-D267-26A6E5914596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1" creationId="{AD919C75-BC07-8494-AD1B-74D291F3C02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2" creationId="{154922AA-D8C0-387E-5E04-B8DE939D0BF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3" creationId="{0BC6B97A-3E88-7DE3-84B5-847591DF22D2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6" creationId="{4F089A88-3B98-71CC-2028-79F93C8E203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7" creationId="{31CAB377-EA3A-71B8-DF43-CC8C91F12785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8" creationId="{78CE0E37-0163-E9E0-BFA6-7CC9BC29CB6A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9" creationId="{508D7133-1BDC-FE87-E882-1D6E2FBF2EC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0" creationId="{89932DA2-306A-23EA-387D-973E353850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2" creationId="{2289F55D-A717-6604-0E34-5B3EEC723E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3" creationId="{414F43C4-0DF3-C8E1-FFF6-1D07740B229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5" creationId="{FE975FF7-8709-4FA3-2CEF-65D7DF8472F6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6" creationId="{E72D2C9F-43B9-3114-D2A1-B9CB700BDED7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7" creationId="{9B7FE56C-6F84-8BFC-3234-11783756E5D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8" creationId="{BE06825A-337E-9444-ACD9-511AE408081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9" creationId="{F681B9B3-C04E-0B30-2897-D9070612CE4A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0" creationId="{EF5AF1CB-C736-3739-93E2-27EDF24CD1C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2" creationId="{5E50ED5A-091F-459B-8E00-B6DA7E9CF19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3" creationId="{912E4306-B02F-6AF4-BCF5-0D72D69D5672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4" creationId="{76E919CE-E351-2D0E-1537-BC70A0509C8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5" creationId="{6D5704B3-6D0D-250C-4CDB-E7E57D7622D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6" creationId="{455F8ED2-1975-0A9C-AC53-2CD19A7EEE1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7" creationId="{8CDE4A48-2348-2815-420E-5F259AD76CDB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49" creationId="{8B11CACA-E5A5-728D-791C-F640746B8CA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51" creationId="{37D4FEE4-5155-E762-C3A1-67A2D2E050E1}"/>
          </ac:inkMkLst>
        </pc:inkChg>
      </pc:sldChg>
      <pc:sldChg chg="addSp delSp modSp add mod">
        <pc:chgData name="MARTINEZ SALCEDO, JOSEPH" userId="4d2c8988-b1c0-4e9d-83be-da9944182c7d" providerId="ADAL" clId="{9B70F61A-E57C-4D97-A026-FF8ED2897DFA}" dt="2024-04-20T14:31:41.376" v="1462" actId="1076"/>
        <pc:sldMkLst>
          <pc:docMk/>
          <pc:sldMk cId="1926624690" sldId="261"/>
        </pc:sldMkLst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9B70F61A-E57C-4D97-A026-FF8ED2897DFA}" dt="2024-04-20T14:27:53.682" v="1324" actId="207"/>
          <ac:spMkLst>
            <pc:docMk/>
            <pc:sldMk cId="1926624690" sldId="261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20T14:25:56.915" v="1256" actId="478"/>
          <ac:spMkLst>
            <pc:docMk/>
            <pc:sldMk cId="1926624690" sldId="261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8" creationId="{A07547FE-91CC-F041-405B-FC14D9E6065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9" creationId="{602167E3-A751-EF9D-8438-D3D2166DAA65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9B70F61A-E57C-4D97-A026-FF8ED2897DFA}" dt="2024-04-20T14:29:12.011" v="1354" actId="20577"/>
          <ac:spMkLst>
            <pc:docMk/>
            <pc:sldMk cId="1926624690" sldId="261"/>
            <ac:spMk id="12" creationId="{9047F847-7381-BBA2-E2DD-8CE74788D9D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3" creationId="{0047C6D0-A99A-894F-EBCF-EC9F066A23DD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" creationId="{55EDF86A-D94B-8774-0787-AE87F65E928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20T14:25:41.321" v="1253" actId="478"/>
          <ac:spMkLst>
            <pc:docMk/>
            <pc:sldMk cId="1926624690" sldId="261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1" creationId="{E0909972-04FB-F9AB-C8AA-6EE0A89B88A1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27:31.385" v="1311" actId="207"/>
          <ac:spMkLst>
            <pc:docMk/>
            <pc:sldMk cId="1926624690" sldId="261"/>
            <ac:spMk id="34" creationId="{DCE9CC4D-71C9-E3C0-A884-09161DC14004}"/>
          </ac:spMkLst>
        </pc:spChg>
        <pc:spChg chg="add del mod">
          <ac:chgData name="MARTINEZ SALCEDO, JOSEPH" userId="4d2c8988-b1c0-4e9d-83be-da9944182c7d" providerId="ADAL" clId="{9B70F61A-E57C-4D97-A026-FF8ED2897DFA}" dt="2024-04-20T14:26:53.837" v="1300" actId="478"/>
          <ac:spMkLst>
            <pc:docMk/>
            <pc:sldMk cId="1926624690" sldId="261"/>
            <ac:spMk id="36" creationId="{92A1458F-73B6-B48A-7A4F-498C7347077B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7" creationId="{741A5026-9550-B999-5DE6-F3B94B09D8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9" creationId="{98E44A54-0210-0EF0-86F9-E2EAC0FDCE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9B70F61A-E57C-4D97-A026-FF8ED2897DFA}" dt="2024-04-20T14:29:00.183" v="1348" actId="14100"/>
          <ac:spMkLst>
            <pc:docMk/>
            <pc:sldMk cId="1926624690" sldId="261"/>
            <ac:spMk id="42" creationId="{484A0B13-AE48-87D9-CB72-9DE4C040666C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3" creationId="{50534B36-F1E8-935D-4537-1F86922F0D62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5" creationId="{B8D98018-25A8-7C02-732F-997828B4F4C4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6" creationId="{29AF65DC-4E4E-D0B4-1387-2BBB87991C8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7" creationId="{3E07CE90-640C-992F-CCAE-26793E23B158}"/>
          </ac:spMkLst>
        </pc:spChg>
        <pc:spChg chg="add mod or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8" creationId="{C18F97A4-7151-F9E9-46BC-EBB9B77C1D98}"/>
          </ac:spMkLst>
        </pc:spChg>
        <pc:spChg chg="add mod ord">
          <ac:chgData name="MARTINEZ SALCEDO, JOSEPH" userId="4d2c8988-b1c0-4e9d-83be-da9944182c7d" providerId="ADAL" clId="{9B70F61A-E57C-4D97-A026-FF8ED2897DFA}" dt="2024-04-20T14:30:29.481" v="1380" actId="207"/>
          <ac:spMkLst>
            <pc:docMk/>
            <pc:sldMk cId="1926624690" sldId="261"/>
            <ac:spMk id="49" creationId="{8C636267-A777-7AD9-4D15-62FB77DAA843}"/>
          </ac:spMkLst>
        </pc:spChg>
        <pc:spChg chg="add del mod">
          <ac:chgData name="MARTINEZ SALCEDO, JOSEPH" userId="4d2c8988-b1c0-4e9d-83be-da9944182c7d" providerId="ADAL" clId="{9B70F61A-E57C-4D97-A026-FF8ED2897DFA}" dt="2024-04-20T14:31:27" v="1460" actId="478"/>
          <ac:spMkLst>
            <pc:docMk/>
            <pc:sldMk cId="1926624690" sldId="261"/>
            <ac:spMk id="61" creationId="{EC174302-EEDC-484C-4810-EBDFEE8ADC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64" creationId="{D0BA6184-7B09-38A7-5D1B-0FDABD1BF4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9B70F61A-E57C-4D97-A026-FF8ED2897DFA}" dt="2024-04-20T14:31:31.500" v="1461" actId="122"/>
          <ac:spMkLst>
            <pc:docMk/>
            <pc:sldMk cId="1926624690" sldId="261"/>
            <ac:spMk id="115" creationId="{7013BD86-F1C4-1479-C34B-90D8774941CB}"/>
          </ac:spMkLst>
        </pc:spChg>
        <pc:spChg chg="mod">
          <ac:chgData name="MARTINEZ SALCEDO, JOSEPH" userId="4d2c8988-b1c0-4e9d-83be-da9944182c7d" providerId="ADAL" clId="{9B70F61A-E57C-4D97-A026-FF8ED2897DFA}" dt="2024-04-20T14:31:41.376" v="1462" actId="1076"/>
          <ac:spMkLst>
            <pc:docMk/>
            <pc:sldMk cId="1926624690" sldId="261"/>
            <ac:spMk id="116" creationId="{C2B6DE0B-4261-5E40-8D0A-9799D2BB5227}"/>
          </ac:spMkLst>
        </pc:spChg>
        <pc:spChg chg="del mod">
          <ac:chgData name="MARTINEZ SALCEDO, JOSEPH" userId="4d2c8988-b1c0-4e9d-83be-da9944182c7d" providerId="ADAL" clId="{9B70F61A-E57C-4D97-A026-FF8ED2897DFA}" dt="2024-04-20T14:25:38.107" v="1250" actId="478"/>
          <ac:spMkLst>
            <pc:docMk/>
            <pc:sldMk cId="1926624690" sldId="261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20T14:25:35.967" v="1246" actId="478"/>
          <ac:spMkLst>
            <pc:docMk/>
            <pc:sldMk cId="1926624690" sldId="261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20T14:25:35.576" v="1245" actId="478"/>
          <ac:spMkLst>
            <pc:docMk/>
            <pc:sldMk cId="1926624690" sldId="261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20T14:25:36.966" v="1248" actId="478"/>
          <ac:spMkLst>
            <pc:docMk/>
            <pc:sldMk cId="1926624690" sldId="261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6" creationId="{C6BF473F-95C0-3B27-0E26-7EFEC52220F6}"/>
          </ac:spMkLst>
        </pc:spChg>
        <pc:grpChg chg="mod">
          <ac:chgData name="MARTINEZ SALCEDO, JOSEPH" userId="4d2c8988-b1c0-4e9d-83be-da9944182c7d" providerId="ADAL" clId="{9B70F61A-E57C-4D97-A026-FF8ED2897DFA}" dt="2024-04-20T14:30:44.890" v="1387"/>
          <ac:grpSpMkLst>
            <pc:docMk/>
            <pc:sldMk cId="1926624690" sldId="261"/>
            <ac:grpSpMk id="58" creationId="{701EBE52-3BD1-2AF8-4EA1-11C1B3326C2D}"/>
          </ac:grpSpMkLst>
        </pc:grpChg>
        <pc:inkChg chg="add del mod">
          <ac:chgData name="MARTINEZ SALCEDO, JOSEPH" userId="4d2c8988-b1c0-4e9d-83be-da9944182c7d" providerId="ADAL" clId="{9B70F61A-E57C-4D97-A026-FF8ED2897DFA}" dt="2024-04-20T14:30:45.203" v="1388" actId="9405"/>
          <ac:inkMkLst>
            <pc:docMk/>
            <pc:sldMk cId="1926624690" sldId="261"/>
            <ac:inkMk id="52" creationId="{430D2442-7F27-2401-FB56-7E4F55248599}"/>
          </ac:inkMkLst>
        </pc:inkChg>
        <pc:inkChg chg="add del mod">
          <ac:chgData name="MARTINEZ SALCEDO, JOSEPH" userId="4d2c8988-b1c0-4e9d-83be-da9944182c7d" providerId="ADAL" clId="{9B70F61A-E57C-4D97-A026-FF8ED2897DFA}" dt="2024-04-20T14:30:44.890" v="1387"/>
          <ac:inkMkLst>
            <pc:docMk/>
            <pc:sldMk cId="1926624690" sldId="261"/>
            <ac:inkMk id="53" creationId="{50B42072-F7A3-1FB1-534E-B3C13FAF6DFD}"/>
          </ac:inkMkLst>
        </pc:inkChg>
        <pc:inkChg chg="add del">
          <ac:chgData name="MARTINEZ SALCEDO, JOSEPH" userId="4d2c8988-b1c0-4e9d-83be-da9944182c7d" providerId="ADAL" clId="{9B70F61A-E57C-4D97-A026-FF8ED2897DFA}" dt="2024-04-20T14:30:44.562" v="1384" actId="9405"/>
          <ac:inkMkLst>
            <pc:docMk/>
            <pc:sldMk cId="1926624690" sldId="261"/>
            <ac:inkMk id="56" creationId="{F7F5B516-F009-AB9D-7046-1B516B8896F0}"/>
          </ac:inkMkLst>
        </pc:inkChg>
        <pc:cxnChg chg="mod">
          <ac:chgData name="MARTINEZ SALCEDO, JOSEPH" userId="4d2c8988-b1c0-4e9d-83be-da9944182c7d" providerId="ADAL" clId="{9B70F61A-E57C-4D97-A026-FF8ED2897DFA}" dt="2024-04-20T14:25:52.477" v="1254" actId="14100"/>
          <ac:cxnSpMkLst>
            <pc:docMk/>
            <pc:sldMk cId="1926624690" sldId="261"/>
            <ac:cxnSpMk id="5" creationId="{E5869A86-EFF5-7B95-CBB3-4E9779D54CD5}"/>
          </ac:cxnSpMkLst>
        </pc:cxnChg>
        <pc:cxnChg chg="del">
          <ac:chgData name="MARTINEZ SALCEDO, JOSEPH" userId="4d2c8988-b1c0-4e9d-83be-da9944182c7d" providerId="ADAL" clId="{9B70F61A-E57C-4D97-A026-FF8ED2897DFA}" dt="2024-04-20T14:25:34.873" v="1244" actId="478"/>
          <ac:cxnSpMkLst>
            <pc:docMk/>
            <pc:sldMk cId="1926624690" sldId="261"/>
            <ac:cxnSpMk id="15" creationId="{4933DA9C-B8D2-EA7C-0DCB-FECF89D38DE0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1" creationId="{A310D983-390E-5ACB-C453-159A24F67475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5" creationId="{703B1558-7633-EF48-0AF0-BB092AD2A9D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9" creationId="{68B8FD61-0DE9-7690-DC57-B98CA9FCFE3E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20T14:26:11.430" v="1260" actId="478"/>
          <ac:cxnSpMkLst>
            <pc:docMk/>
            <pc:sldMk cId="1926624690" sldId="261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20T14:26:12.165" v="1261" actId="478"/>
          <ac:cxnSpMkLst>
            <pc:docMk/>
            <pc:sldMk cId="1926624690" sldId="261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20T14:25:40.940" v="1252" actId="478"/>
          <ac:cxnSpMkLst>
            <pc:docMk/>
            <pc:sldMk cId="1926624690" sldId="261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1" creationId="{9AB622BF-85A9-7816-B173-9A5BAE4689CD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20T14:25:36.326" v="1247" actId="478"/>
          <ac:cxnSpMkLst>
            <pc:docMk/>
            <pc:sldMk cId="1926624690" sldId="261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7" creationId="{4AC29AAC-DA6D-3177-0467-2CA0A1212592}"/>
          </ac:cxnSpMkLst>
        </pc:cxnChg>
      </pc:sldChg>
      <pc:sldChg chg="modSp mod">
        <pc:chgData name="MARTINEZ SALCEDO, JOSEPH" userId="4d2c8988-b1c0-4e9d-83be-da9944182c7d" providerId="ADAL" clId="{9B70F61A-E57C-4D97-A026-FF8ED2897DFA}" dt="2024-04-25T23:46:48.889" v="1465" actId="207"/>
        <pc:sldMkLst>
          <pc:docMk/>
          <pc:sldMk cId="3457545349" sldId="262"/>
        </pc:sldMkLst>
        <pc:spChg chg="mod">
          <ac:chgData name="MARTINEZ SALCEDO, JOSEPH" userId="4d2c8988-b1c0-4e9d-83be-da9944182c7d" providerId="ADAL" clId="{9B70F61A-E57C-4D97-A026-FF8ED2897DFA}" dt="2024-04-25T23:46:48.889" v="1465" actId="207"/>
          <ac:spMkLst>
            <pc:docMk/>
            <pc:sldMk cId="3457545349" sldId="262"/>
            <ac:spMk id="2" creationId="{29398666-0096-5542-B230-404604A9AB87}"/>
          </ac:spMkLst>
        </pc:spChg>
      </pc:sldChg>
    </pc:docChg>
  </pc:docChgLst>
  <pc:docChgLst>
    <pc:chgData name="MARTINEZ SALCEDO, JOSEPH" userId="4d2c8988-b1c0-4e9d-83be-da9944182c7d" providerId="ADAL" clId="{439C52FC-4842-43FB-AD86-92591CE941F3}"/>
    <pc:docChg chg="undo custSel addSld modSld">
      <pc:chgData name="MARTINEZ SALCEDO, JOSEPH" userId="4d2c8988-b1c0-4e9d-83be-da9944182c7d" providerId="ADAL" clId="{439C52FC-4842-43FB-AD86-92591CE941F3}" dt="2024-03-28T20:16:50.148" v="203" actId="108"/>
      <pc:docMkLst>
        <pc:docMk/>
      </pc:docMkLst>
      <pc:sldChg chg="addSp delSp modSp new mod">
        <pc:chgData name="MARTINEZ SALCEDO, JOSEPH" userId="4d2c8988-b1c0-4e9d-83be-da9944182c7d" providerId="ADAL" clId="{439C52FC-4842-43FB-AD86-92591CE941F3}" dt="2024-03-28T20:16:40.026" v="201" actId="108"/>
        <pc:sldMkLst>
          <pc:docMk/>
          <pc:sldMk cId="3679802777" sldId="256"/>
        </pc:sldMkLst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2" creationId="{934A84CD-96F0-569A-6208-67378DF9BD01}"/>
          </ac:spMkLst>
        </pc:spChg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3" creationId="{30B84661-C21D-010A-97F6-3F985C3E81C0}"/>
          </ac:spMkLst>
        </pc:spChg>
        <pc:spChg chg="add mod">
          <ac:chgData name="MARTINEZ SALCEDO, JOSEPH" userId="4d2c8988-b1c0-4e9d-83be-da9944182c7d" providerId="ADAL" clId="{439C52FC-4842-43FB-AD86-92591CE941F3}" dt="2024-03-28T20:10:23.690" v="178" actId="207"/>
          <ac:spMkLst>
            <pc:docMk/>
            <pc:sldMk cId="3679802777" sldId="256"/>
            <ac:spMk id="6" creationId="{681F3C54-3D99-12C9-DEC1-9762BB9F9B1A}"/>
          </ac:spMkLst>
        </pc:spChg>
        <pc:spChg chg="add mod">
          <ac:chgData name="MARTINEZ SALCEDO, JOSEPH" userId="4d2c8988-b1c0-4e9d-83be-da9944182c7d" providerId="ADAL" clId="{439C52FC-4842-43FB-AD86-92591CE941F3}" dt="2024-03-28T20:10:21.346" v="176" actId="113"/>
          <ac:spMkLst>
            <pc:docMk/>
            <pc:sldMk cId="3679802777" sldId="256"/>
            <ac:spMk id="7" creationId="{75FF2380-BE5D-6F36-7EDE-F6E41876F926}"/>
          </ac:spMkLst>
        </pc:spChg>
        <pc:spChg chg="add mod">
          <ac:chgData name="MARTINEZ SALCEDO, JOSEPH" userId="4d2c8988-b1c0-4e9d-83be-da9944182c7d" providerId="ADAL" clId="{439C52FC-4842-43FB-AD86-92591CE941F3}" dt="2024-03-28T20:09:37.186" v="168" actId="2711"/>
          <ac:spMkLst>
            <pc:docMk/>
            <pc:sldMk cId="3679802777" sldId="256"/>
            <ac:spMk id="8" creationId="{E279964C-0077-9262-8EE1-DC801EC95E0C}"/>
          </ac:spMkLst>
        </pc:sp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9" creationId="{1BA74352-6D91-032D-2476-7B4AA419167C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0" creationId="{F8835C21-8436-8233-728D-D8DE4EDF3CE5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1" creationId="{B67B4496-92C3-297B-A9A4-0E774CAC9DC9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2" creationId="{977F6FC1-CAEA-7F69-B6E2-776F574D4164}"/>
          </ac:inkMkLst>
        </pc:inkChg>
        <pc:inkChg chg="add del">
          <ac:chgData name="MARTINEZ SALCEDO, JOSEPH" userId="4d2c8988-b1c0-4e9d-83be-da9944182c7d" providerId="ADAL" clId="{439C52FC-4842-43FB-AD86-92591CE941F3}" dt="2024-03-28T20:08:10.165" v="150" actId="9405"/>
          <ac:inkMkLst>
            <pc:docMk/>
            <pc:sldMk cId="3679802777" sldId="256"/>
            <ac:inkMk id="13" creationId="{57B00E1A-BADE-0C09-D991-83AECC45F4A3}"/>
          </ac:inkMkLst>
        </pc:inkChg>
        <pc:inkChg chg="add del">
          <ac:chgData name="MARTINEZ SALCEDO, JOSEPH" userId="4d2c8988-b1c0-4e9d-83be-da9944182c7d" providerId="ADAL" clId="{439C52FC-4842-43FB-AD86-92591CE941F3}" dt="2024-03-28T20:08:21.021" v="152" actId="9405"/>
          <ac:inkMkLst>
            <pc:docMk/>
            <pc:sldMk cId="3679802777" sldId="256"/>
            <ac:inkMk id="14" creationId="{B53FD742-3A99-7FDC-DDEF-33725FFE76FF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5" creationId="{7BAD607F-242C-1521-5D85-E2DE09131613}"/>
          </ac:inkMkLst>
        </pc:inkChg>
        <pc:cxnChg chg="add mod">
          <ac:chgData name="MARTINEZ SALCEDO, JOSEPH" userId="4d2c8988-b1c0-4e9d-83be-da9944182c7d" providerId="ADAL" clId="{439C52FC-4842-43FB-AD86-92591CE941F3}" dt="2024-03-28T20:16:40.026" v="201" actId="108"/>
          <ac:cxnSpMkLst>
            <pc:docMk/>
            <pc:sldMk cId="3679802777" sldId="256"/>
            <ac:cxnSpMk id="5" creationId="{F7A72256-CE14-1ADD-2406-8A143439A357}"/>
          </ac:cxnSpMkLst>
        </pc:cxnChg>
        <pc:cxnChg chg="add mod">
          <ac:chgData name="MARTINEZ SALCEDO, JOSEPH" userId="4d2c8988-b1c0-4e9d-83be-da9944182c7d" providerId="ADAL" clId="{439C52FC-4842-43FB-AD86-92591CE941F3}" dt="2024-03-28T20:16:34.864" v="200"/>
          <ac:cxnSpMkLst>
            <pc:docMk/>
            <pc:sldMk cId="3679802777" sldId="256"/>
            <ac:cxnSpMk id="16" creationId="{BC515129-5D58-6977-7437-8795A7BF0D5C}"/>
          </ac:cxnSpMkLst>
        </pc:cxnChg>
      </pc:sldChg>
      <pc:sldChg chg="addSp delSp modSp add mod">
        <pc:chgData name="MARTINEZ SALCEDO, JOSEPH" userId="4d2c8988-b1c0-4e9d-83be-da9944182c7d" providerId="ADAL" clId="{439C52FC-4842-43FB-AD86-92591CE941F3}" dt="2024-03-28T20:16:50.148" v="203" actId="108"/>
        <pc:sldMkLst>
          <pc:docMk/>
          <pc:sldMk cId="3434743970" sldId="257"/>
        </pc:sldMkLst>
        <pc:spChg chg="add mod">
          <ac:chgData name="MARTINEZ SALCEDO, JOSEPH" userId="4d2c8988-b1c0-4e9d-83be-da9944182c7d" providerId="ADAL" clId="{439C52FC-4842-43FB-AD86-92591CE941F3}" dt="2024-03-28T20:11:52.311" v="189" actId="1076"/>
          <ac:spMkLst>
            <pc:docMk/>
            <pc:sldMk cId="3434743970" sldId="257"/>
            <ac:spMk id="2" creationId="{7D7F9245-B754-EAF7-ADAD-22E6090BC855}"/>
          </ac:spMkLst>
        </pc:spChg>
        <pc:spChg chg="add del mod">
          <ac:chgData name="MARTINEZ SALCEDO, JOSEPH" userId="4d2c8988-b1c0-4e9d-83be-da9944182c7d" providerId="ADAL" clId="{439C52FC-4842-43FB-AD86-92591CE941F3}" dt="2024-03-28T20:12:07.334" v="193" actId="478"/>
          <ac:spMkLst>
            <pc:docMk/>
            <pc:sldMk cId="3434743970" sldId="257"/>
            <ac:spMk id="3" creationId="{EBC94448-DAF4-A429-083C-CDA3D908A948}"/>
          </ac:spMkLst>
        </pc:spChg>
        <pc:spChg chg="mod ord">
          <ac:chgData name="MARTINEZ SALCEDO, JOSEPH" userId="4d2c8988-b1c0-4e9d-83be-da9944182c7d" providerId="ADAL" clId="{439C52FC-4842-43FB-AD86-92591CE941F3}" dt="2024-03-28T20:11:24.198" v="183" actId="166"/>
          <ac:spMkLst>
            <pc:docMk/>
            <pc:sldMk cId="3434743970" sldId="257"/>
            <ac:spMk id="6" creationId="{C37D9608-B565-AC52-7368-50E290A3A5C0}"/>
          </ac:spMkLst>
        </pc:spChg>
        <pc:spChg chg="mod ord">
          <ac:chgData name="MARTINEZ SALCEDO, JOSEPH" userId="4d2c8988-b1c0-4e9d-83be-da9944182c7d" providerId="ADAL" clId="{439C52FC-4842-43FB-AD86-92591CE941F3}" dt="2024-03-28T20:11:22.238" v="182" actId="166"/>
          <ac:spMkLst>
            <pc:docMk/>
            <pc:sldMk cId="3434743970" sldId="257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439C52FC-4842-43FB-AD86-92591CE941F3}" dt="2024-03-28T20:12:24.217" v="199" actId="478"/>
          <ac:spMkLst>
            <pc:docMk/>
            <pc:sldMk cId="3434743970" sldId="257"/>
            <ac:spMk id="8" creationId="{920B1AA8-14A0-FF3B-72D5-EBDD0C08EC66}"/>
          </ac:spMkLst>
        </pc:spChg>
        <pc:picChg chg="add mod">
          <ac:chgData name="MARTINEZ SALCEDO, JOSEPH" userId="4d2c8988-b1c0-4e9d-83be-da9944182c7d" providerId="ADAL" clId="{439C52FC-4842-43FB-AD86-92591CE941F3}" dt="2024-03-28T20:12:19.857" v="198" actId="208"/>
          <ac:picMkLst>
            <pc:docMk/>
            <pc:sldMk cId="3434743970" sldId="257"/>
            <ac:picMk id="13" creationId="{52A41D18-2D56-6D04-9E74-062931B1D770}"/>
          </ac:picMkLst>
        </pc:picChg>
        <pc:cxnChg chg="mod">
          <ac:chgData name="MARTINEZ SALCEDO, JOSEPH" userId="4d2c8988-b1c0-4e9d-83be-da9944182c7d" providerId="ADAL" clId="{439C52FC-4842-43FB-AD86-92591CE941F3}" dt="2024-03-28T20:16:50.148" v="203" actId="108"/>
          <ac:cxnSpMkLst>
            <pc:docMk/>
            <pc:sldMk cId="3434743970" sldId="257"/>
            <ac:cxnSpMk id="5" creationId="{E5869A86-EFF5-7B95-CBB3-4E9779D54CD5}"/>
          </ac:cxnSpMkLst>
        </pc:cxnChg>
        <pc:cxnChg chg="mod">
          <ac:chgData name="MARTINEZ SALCEDO, JOSEPH" userId="4d2c8988-b1c0-4e9d-83be-da9944182c7d" providerId="ADAL" clId="{439C52FC-4842-43FB-AD86-92591CE941F3}" dt="2024-03-28T20:16:48.355" v="202" actId="108"/>
          <ac:cxnSpMkLst>
            <pc:docMk/>
            <pc:sldMk cId="3434743970" sldId="257"/>
            <ac:cxnSpMk id="16" creationId="{2745CEE6-B4FE-7776-53EA-242DCF157607}"/>
          </ac:cxnSpMkLst>
        </pc:cxnChg>
      </pc:sldChg>
    </pc:docChg>
  </pc:docChgLst>
  <pc:docChgLst>
    <pc:chgData name="MARTINEZ SALCEDO, JOSEPH" userId="4d2c8988-b1c0-4e9d-83be-da9944182c7d" providerId="ADAL" clId="{5F4E47BF-C800-49FE-85FB-10E0A96393C3}"/>
    <pc:docChg chg="undo custSel addSld modSld">
      <pc:chgData name="MARTINEZ SALCEDO, JOSEPH" userId="4d2c8988-b1c0-4e9d-83be-da9944182c7d" providerId="ADAL" clId="{5F4E47BF-C800-49FE-85FB-10E0A96393C3}" dt="2024-04-25T20:07:36.426" v="70"/>
      <pc:docMkLst>
        <pc:docMk/>
      </pc:docMkLst>
      <pc:sldChg chg="addSp delSp modSp mod">
        <pc:chgData name="MARTINEZ SALCEDO, JOSEPH" userId="4d2c8988-b1c0-4e9d-83be-da9944182c7d" providerId="ADAL" clId="{5F4E47BF-C800-49FE-85FB-10E0A96393C3}" dt="2024-04-19T21:40:40.872" v="68" actId="20577"/>
        <pc:sldMkLst>
          <pc:docMk/>
          <pc:sldMk cId="2416269394" sldId="258"/>
        </pc:sldMkLst>
        <pc:spChg chg="add mod">
          <ac:chgData name="MARTINEZ SALCEDO, JOSEPH" userId="4d2c8988-b1c0-4e9d-83be-da9944182c7d" providerId="ADAL" clId="{5F4E47BF-C800-49FE-85FB-10E0A96393C3}" dt="2024-04-19T21:40:11.838" v="56" actId="571"/>
          <ac:spMkLst>
            <pc:docMk/>
            <pc:sldMk cId="2416269394" sldId="258"/>
            <ac:spMk id="2" creationId="{43B6C324-A7E8-1758-A644-20D0D5BB786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5F4E47BF-C800-49FE-85FB-10E0A96393C3}" dt="2024-04-19T21:32:15.264" v="7" actId="20577"/>
          <ac:spMkLst>
            <pc:docMk/>
            <pc:sldMk cId="2416269394" sldId="258"/>
            <ac:spMk id="7" creationId="{147A0F42-8766-0072-18B6-4B1176BCC9A3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5F4E47BF-C800-49FE-85FB-10E0A96393C3}" dt="2024-04-19T21:40:13.859" v="57" actId="20577"/>
          <ac:spMkLst>
            <pc:docMk/>
            <pc:sldMk cId="2416269394" sldId="258"/>
            <ac:spMk id="9" creationId="{602167E3-A751-EF9D-8438-D3D2166DAA65}"/>
          </ac:spMkLst>
        </pc:spChg>
        <pc:spChg chg="add mod">
          <ac:chgData name="MARTINEZ SALCEDO, JOSEPH" userId="4d2c8988-b1c0-4e9d-83be-da9944182c7d" providerId="ADAL" clId="{5F4E47BF-C800-49FE-85FB-10E0A96393C3}" dt="2024-04-19T21:40:20.622" v="60" actId="1076"/>
          <ac:spMkLst>
            <pc:docMk/>
            <pc:sldMk cId="2416269394" sldId="258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5F4E47BF-C800-49FE-85FB-10E0A96393C3}" dt="2024-04-19T21:40:35.957" v="65" actId="1076"/>
          <ac:spMkLst>
            <pc:docMk/>
            <pc:sldMk cId="2416269394" sldId="258"/>
            <ac:spMk id="13" creationId="{0047C6D0-A99A-894F-EBCF-EC9F066A23DD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4" creationId="{55EDF86A-D94B-8774-0787-AE87F65E928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7" creationId="{CA2C3025-F473-15E0-AE4B-439AE1298C79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8" creationId="{BE36CE91-AAFE-37F9-EF69-68A91EC0C32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9" creationId="{CDA21015-D388-BF03-A54C-C39523DB125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0" creationId="{6E82C57E-E393-A2A3-1049-2EDA8D38BFD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1" creationId="{FBEE4A63-7982-65F7-3593-D713D3EF876B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2" creationId="{474F5854-1144-2B68-3ACE-AF944D222460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3" creationId="{E82F8453-D352-FAD0-51CE-B874F211EDF5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4" creationId="{0AB0915E-ADB4-DFDB-E94B-E500E9C93EE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5" creationId="{21323EE2-71DB-390B-F340-80BE5ACC6EEA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6" creationId="{17CCC67E-6CBC-86CE-FB9C-6E347FBFF122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7" creationId="{81A4BC2C-1B7E-22E4-7B08-BCF67D766D5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8" creationId="{39BFDF0B-0DF0-A9A2-084F-DA9A5429E819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9" creationId="{29CCA6CB-A6F2-928F-6797-57657F07C27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30" creationId="{4BFD99B2-A543-FC78-5665-B4F0EBC20601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5F4E47BF-C800-49FE-85FB-10E0A96393C3}" dt="2024-04-19T21:33:48.300" v="26" actId="571"/>
          <ac:spMkLst>
            <pc:docMk/>
            <pc:sldMk cId="2416269394" sldId="258"/>
            <ac:spMk id="32" creationId="{5146A795-23AB-1BC5-D19A-701194F8E595}"/>
          </ac:spMkLst>
        </pc:spChg>
        <pc:spChg chg="add mod">
          <ac:chgData name="MARTINEZ SALCEDO, JOSEPH" userId="4d2c8988-b1c0-4e9d-83be-da9944182c7d" providerId="ADAL" clId="{5F4E47BF-C800-49FE-85FB-10E0A96393C3}" dt="2024-04-19T21:40:40.872" v="68" actId="20577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9" creationId="{98E44A54-0210-0EF0-86F9-E2EAC0FDCE44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5" creationId="{48AA3347-9674-CCD0-B695-9DFE4C8F4A52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6" creationId="{223C4BEF-0817-C814-E869-412BAFD5FC7B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7" creationId="{3E07CE90-640C-992F-CCAE-26793E23B158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64" creationId="{D0BA6184-7B09-38A7-5D1B-0FDABD1BF4F3}"/>
          </ac:spMkLst>
        </pc:spChg>
        <pc:spChg chg="add 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7" creationId="{E08952FF-FFF6-95CA-C730-09EC0F3EA890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8" creationId="{BEA3D35E-061A-50E6-DF95-F73B30CCA8CE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9" creationId="{E6CA72C4-1343-7D52-D0C7-2905ABC4D844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0" creationId="{BBF5F3A1-B100-220F-FA55-71839B1C7BF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1" creationId="{808AFD53-EA4E-2255-22AB-B3D80C9C4FC8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2" creationId="{C8475A09-6471-61AE-BB22-8ED8664113B0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3" creationId="{8C8C6CF6-A8D5-0D33-2649-24DE00428CB7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4" creationId="{51F52D0C-E2D3-7BFD-DE5A-0F18CC634A5C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5" creationId="{6E34005F-7E55-6B56-CF8D-5F45248D1A79}"/>
          </ac:spMkLst>
        </pc:spChg>
        <pc:spChg chg="mod">
          <ac:chgData name="MARTINEZ SALCEDO, JOSEPH" userId="4d2c8988-b1c0-4e9d-83be-da9944182c7d" providerId="ADAL" clId="{5F4E47BF-C800-49FE-85FB-10E0A96393C3}" dt="2024-04-19T21:40:25.998" v="61" actId="1076"/>
          <ac:spMkLst>
            <pc:docMk/>
            <pc:sldMk cId="2416269394" sldId="258"/>
            <ac:spMk id="126" creationId="{7E3D8764-21F2-63FF-81DD-B4D7C074B8F3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7" creationId="{58DCD45A-B937-30A9-4F30-1FA1A9B65D41}"/>
          </ac:spMkLst>
        </pc:spChg>
        <pc:spChg chg="mod">
          <ac:chgData name="MARTINEZ SALCEDO, JOSEPH" userId="4d2c8988-b1c0-4e9d-83be-da9944182c7d" providerId="ADAL" clId="{5F4E47BF-C800-49FE-85FB-10E0A96393C3}" dt="2024-04-19T21:40:33.765" v="64" actId="1076"/>
          <ac:spMkLst>
            <pc:docMk/>
            <pc:sldMk cId="2416269394" sldId="258"/>
            <ac:spMk id="128" creationId="{500A5E68-786F-CDBA-035B-FAE32373EB6E}"/>
          </ac:spMkLst>
        </pc:spChg>
        <pc:spChg chg="del mod">
          <ac:chgData name="MARTINEZ SALCEDO, JOSEPH" userId="4d2c8988-b1c0-4e9d-83be-da9944182c7d" providerId="ADAL" clId="{5F4E47BF-C800-49FE-85FB-10E0A96393C3}" dt="2024-04-19T21:33:07.876" v="13" actId="478"/>
          <ac:spMkLst>
            <pc:docMk/>
            <pc:sldMk cId="2416269394" sldId="258"/>
            <ac:spMk id="129" creationId="{76FAD9AE-4326-28D7-D83C-0E45294BA892}"/>
          </ac:spMkLst>
        </pc:spChg>
        <pc:spChg chg="del mod">
          <ac:chgData name="MARTINEZ SALCEDO, JOSEPH" userId="4d2c8988-b1c0-4e9d-83be-da9944182c7d" providerId="ADAL" clId="{5F4E47BF-C800-49FE-85FB-10E0A96393C3}" dt="2024-04-19T21:33:08.850" v="14" actId="478"/>
          <ac:spMkLst>
            <pc:docMk/>
            <pc:sldMk cId="2416269394" sldId="258"/>
            <ac:spMk id="138" creationId="{C288ED4F-1131-E7D5-9DAA-BE3C6326DD1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139" creationId="{F60BF3BA-2701-9100-EC97-52271321AFBB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46" creationId="{C6BF473F-95C0-3B27-0E26-7EFEC52220F6}"/>
          </ac:spMkLst>
        </pc:sp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3" creationId="{BAA142F1-13FB-D2E0-571B-A23C47F630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5" creationId="{31AE36B3-43B0-0492-0BE9-B152A376F428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8" creationId="{E69D082E-B850-916B-C99A-8DD7ADBBB47A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1" creationId="{60B832D8-7A82-0753-F232-F89EE30D0A09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0" creationId="{3885E4D6-DCD0-5DD2-CB9F-03238BD49471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1" creationId="{A310D983-390E-5ACB-C453-159A24F67475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4" creationId="{D9CC1DD3-67D1-4884-E0EF-2853A951FA6B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5" creationId="{703B1558-7633-EF48-0AF0-BB092AD2A9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7" creationId="{D21D1C9A-F0BF-C654-B124-88D028028C5D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9" creationId="{68B8FD61-0DE9-7690-DC57-B98CA9FCFE3E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60" creationId="{A7FB79C3-57D4-5C8C-5D7A-FEC17770BF98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3" creationId="{AF31547E-29F8-BD27-AD5D-88AF543ACCD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6" creationId="{08DA535E-6C33-6AFE-519E-EE61050B497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9" creationId="{A7D54E76-AE8B-45DA-42C0-BFAC3DAA79B2}"/>
          </ac:cxnSpMkLst>
        </pc:cxnChg>
        <pc:cxnChg chg="add 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1" creationId="{9AB622BF-85A9-7816-B173-9A5BAE4689CD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5" creationId="{B10172FC-A72A-B15D-780F-13946BD6F651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8" creationId="{A6D2C3B7-2B4B-62A6-D11A-601456B28DAB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1" creationId="{EFFAEDC0-A0C3-9343-81CB-D3693FB2F256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4" creationId="{1F4D1C2D-9A9B-44B4-DFD8-724DCB0F51FB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0" creationId="{4A193D8A-B859-71B6-BBCE-58F706295FDE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1" creationId="{6CA0A6A6-ACDC-8A4C-32B4-0900326A989F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2" creationId="{A996D237-F280-2D48-7CA5-E8F7BB8CB629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3" creationId="{291D0688-9AB5-E54A-233C-7C7857A6F291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4" creationId="{507A9E0F-F700-48E7-6F15-57A73AD9BE3C}"/>
          </ac:cxnSpMkLst>
        </pc:cxnChg>
        <pc:cxnChg chg="mod">
          <ac:chgData name="MARTINEZ SALCEDO, JOSEPH" userId="4d2c8988-b1c0-4e9d-83be-da9944182c7d" providerId="ADAL" clId="{5F4E47BF-C800-49FE-85FB-10E0A96393C3}" dt="2024-04-19T21:40:33.765" v="64" actId="1076"/>
          <ac:cxnSpMkLst>
            <pc:docMk/>
            <pc:sldMk cId="2416269394" sldId="258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5F4E47BF-C800-49FE-85FB-10E0A96393C3}" dt="2024-04-19T21:33:09.842" v="15" actId="478"/>
          <ac:cxnSpMkLst>
            <pc:docMk/>
            <pc:sldMk cId="2416269394" sldId="258"/>
            <ac:cxnSpMk id="136" creationId="{A9A132C7-0C27-2553-FB88-4A89C2C1E2D2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0" creationId="{3CD704C3-ACCE-2E95-637D-C6922CDD262D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modSp new">
        <pc:chgData name="MARTINEZ SALCEDO, JOSEPH" userId="4d2c8988-b1c0-4e9d-83be-da9944182c7d" providerId="ADAL" clId="{5F4E47BF-C800-49FE-85FB-10E0A96393C3}" dt="2024-04-25T20:07:36.426" v="70"/>
        <pc:sldMkLst>
          <pc:docMk/>
          <pc:sldMk cId="3457545349" sldId="262"/>
        </pc:sldMkLst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3" creationId="{731AD656-B7B0-3989-3400-7BB299B75B2D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4" creationId="{B470F236-1BAA-9B5C-FBE4-F397A4A24C73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5" creationId="{88B23CA9-A1B3-E875-02FC-991517812786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6" creationId="{7F4474ED-DA02-6F86-758F-11D7A8BBAAF6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8" creationId="{98EA4A48-CAAF-4A14-F154-4E66F0D89C5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1737 1023 24575,'0'45'0,"-3"110"0,-16 35 0,-37 88 0,-51 100-546,-48 97-2184,-335 914-3883,136-402 5652,31-5 1056,206-588-95,37-106 0,71-253 82,1 0 0,2 0-1,-3 44 1,9-75-23,0 0 1,0 1-1,0-1 0,1 0 1,0 0-1,0 0 1,0 0-1,0 0 0,0 0 1,5 7-1,-5-10-28,0 1 0,0 0 0,1-1 1,-1 1-1,1-1 0,-1 0 0,1 0 0,0 1 0,-1-1 0,1 0 0,0 0 0,0-1 1,0 1-1,0 0 0,0-1 0,0 1 0,0-1 0,0 1 0,0-1 0,3 0 0,3 0-3,0-1-1,0 0 0,0 0 0,1-1 0,-2 0 1,1 0-1,9-5 0,18-8-246,43-25 1,288-197-2066,200-175 1342,209-180 895,168-153 251,1006-890-1292,-39-56-1063,-1222 1071 1847,-175 158 304,-174 180 374,-311 262-1,56-31 1,-77 48-299,0 0-1,0 0 1,0 0 0,0 1 0,0 0-1,0 0 1,1 1 0,-1 0-1,10 0 1,-15 1-59,1 0-1,0 0 1,0 1 0,-1 0-1,1-1 1,0 1-1,-1 0 1,1 0-1,-1 0 1,1 1-1,-1-1 1,1 0 0,-1 1-1,0 0 1,0 0-1,0-1 1,0 1-1,0 0 1,0 1 0,1 1-1,1 2-10,-1 1 0,0-1-1,-1 0 1,1 1 0,-1 0-1,-1 0 1,1-1 0,-1 1-1,1 12 1,-3 30-5,-1 0 0,-3-1 0,-2 1 0,-14 52 0,-99 350 286,-62 117 856,-196 455 169,-30-7-185,170-428-1287,14-27 161,34-84 0,37-89 0,153-387 0,-54 153-13,52-147 8,0 0 0,1 1-1,0 0 1,0-1 0,1 10 0,0-16 2,0 1 1,0-1-1,0 1 0,1-1 0,-1 1 1,0-1-1,1 1 0,-1-1 0,1 1 1,0-1-1,-1 0 0,1 1 1,0-1-1,0 0 0,0 0 0,0 1 1,0-1-1,0 0 0,0 0 1,0 0-1,2 1 0,3 0-10,-1-1 0,1 0 0,-1 0 0,1 0 0,0-1 0,-1 0 0,1 0 0,0 0 0,5-1 0,4-1-18,-1 2 1,1 0-1,-1 1 0,17 3 0,-24-3 22,-1 1 0,0 0 1,0 0-1,0 0 0,0 1 0,0 0 1,-1 0-1,1 1 0,-1 0 0,0 0 1,0 0-1,0 0 0,0 1 0,4 6 1,0 0-1,-2 2 0,1-1 0,-2 1 0,1 0 0,7 24 0,-2 4 16,11 66-1,-5 24 166,0 143-1,-38 753 1862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1976 24575,'10'-1'0,"0"1"0,-1-1 0,1-1 0,-1 1 0,0-2 0,1 1 0,-1-1 0,12-6 0,-7 3 0,98-43 0,128-78 0,-108 55 0,159-81-546,81-33-2184,71-29-547,729-317 554,20 72 1638,-919 374 1085,-89 37 262,-166 45-134,-1 0 74,0 0 1,-1 1 0,23 0 0,-35 3-185,-1 0 1,1 0-1,0 0 1,-1 1-1,1-1 1,-1 1-1,1 0 1,-1 0-1,1 0 1,-1 1-1,0-1 1,1 1-1,-1 0 1,0 0-1,0 0 1,0 0-1,0 1 1,-1-1-1,6 6 1,-5-2-19,1 0 0,-1 1 0,0-1 0,-1 1 0,0-1 0,0 1 0,0 0 0,-1 0 0,1 0 0,-1 8 0,3 56 0,-10 129 0,1-114 0,-46 1557 4957,53-1419-4957,-1-205 0,1-1 0,1 0 0,0 0 0,1 0 0,14 35 0,-17-49 0,1 0 0,0 0 0,0 0 0,1 0 0,-1 0 0,1-1 0,0 1 0,0-1 0,0 1 0,1-1 0,-1 0 0,1 0 0,-1-1 0,1 1 0,0-1 0,0 0 0,0 0 0,0 0 0,8 2 0,-4-3 0,0 0 0,-1-1 0,1 0 0,0 0 0,0-1 0,0 0 0,0 0 0,-1-1 0,1 0 0,-1 0 0,8-4 0,19-8 0,-1-1 0,51-34 0,116-85 0,58-39 0,-45 45 71,6 9-1,5 10 1,298-101-1,-174 97 71,561-106 0,-605 168-141,-274 47-6,136-16 89,-145 19-18,0 1-1,-1 0 1,1 2 0,-1 1 0,29 6-1,-44-8-58,0 1-1,0-1 0,0 1 0,0 0 0,0 0 0,-1 0 0,1 1 0,-1 0 0,1 0 0,-1 0 0,0 0 0,0 1 0,0-1 0,-1 1 0,1 0 0,-1 0 0,0 1 1,0-1-1,0 1 0,-1-1 0,0 1 0,2 5 0,0 5-8,-1 0-1,-1 0 1,-1 1 0,0-1-1,-1 0 1,-2 23 0,-22 310 3,-10 237 0,34-560 2,-3 49 135,14 145 1,-8-198-99,1 0-1,0 1 1,2-1 0,0-1-1,2 1 1,0-1-1,1-1 1,1 0-1,1 0 1,1 0 0,16 19-1,-21-30-25,0 0 0,0-1 0,1 0 0,-1-1 0,2 1 0,-1-1 0,1-1 0,-1 0 0,1 0 0,1-1 0,14 5 0,-12-6-14,0-1 0,0 0 1,0-1-1,0 0 0,0-1 1,0-1-1,0 0 0,0 0 1,0-1-1,12-4 0,23-8 1,-2-2 0,79-39 0,169-104-546,71-49-1913,673-372 883,18 48 1232,-764 404 344,-82 48 0,-188 72 0,7-2 0,-1 1 0,31-5 0,-52 12 0,1 1 0,0 1 0,0-1 0,0 1 0,0 0 0,-1 1 0,1 0 0,0 0 0,0 0 0,-1 1 0,1 0 0,0 0 0,8 4 0,-8-1 0,0 0 0,0 0 0,0 1 0,-1 0 0,0 0 0,0 1 0,-1-1 0,0 1 0,0 0 0,0 0 0,-1 1 0,4 8 0,6 17 0,17 56 0,-30-86 0,125 543 0,-80-317 0,-46-227 0,5 27 0,2 0 0,1 0 0,1-1 0,17 35 0,-23-57 0,0 0 0,1 0 0,0 0 0,0 0 0,0 0 0,1-1 0,0 0 0,0 0 0,0 0 0,1-1 0,-1 0 0,1 0 0,0 0 0,0-1 0,1 0 0,-1 0 0,1 0 0,-1-1 0,1 0 0,0 0 0,0-1 0,13 2 0,-8-3 0,0 0 0,0-1 0,-1 0 0,1-1 0,-1-1 0,1 1 0,-1-2 0,0 1 0,15-9 0,-1 0 0,-1-2 0,-1-1 0,27-22 0,13-15 45,-3-2 1,102-121-1,76-150-728,68-207-2008,-206 322 4485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3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1681 1 24575,'-2'61'0,"-3"0"0,-3 0 0,-2-1 0,-18 63 0,-91 233 0,88-271 0,-102 279-546,-26 68-2184,-413 1237-2652,125 32 5544,361-1223-162,32-106 0,29-110 0,24-242 0,1 0 0,0 0 0,2-1 0,0 1 0,1 0 0,7 20 0,-10-37 0,1-1 0,0 1 0,0-1 0,0 1 0,0-1 0,0 0 0,0 1 0,1-1 0,-1 0 0,1 0 0,0 0 0,-1 0 0,1 0 0,0 0 0,0 0 0,1-1 0,-1 1 0,0-1 0,0 1 0,1-1 0,-1 0 0,1 0 0,-1 0 0,1 0 0,-1 0 0,1-1 0,-1 1 0,1-1 0,0 0 0,-1 0 0,1 0 0,4 0 0,1-2 0,-1 1 0,1-2 0,0 1 0,-1-1 0,1 0 0,7-4 0,12-9 0,29-21 0,190-160-546,122-136-1754,122-129 1292,94-92 1117,-517 490 24,2389-2252 858,-1915 1823-991,-56 77 0,-53 82 0,-50 78 0,-59 72 0,-71 68 223,-213 101 74,1 1 0,60-11 1,-91 23-276,0 0 1,1 1 0,-1 0 0,1 0 0,-1 1 0,1 1 0,-1 0 0,0 0 0,13 3 0,-17-2-23,-1 0-1,1 1 1,-1-1 0,0 1-1,0-1 1,0 1 0,0 0-1,-1 1 1,1-1 0,-1 1-1,0 0 1,0-1 0,0 1-1,0 1 1,-1-1 0,1 0-1,-1 1 1,-1-1 0,4 10-1,2 14 1,-1 0 0,-1 0 0,2 57 0,-4 185 0,-14 109-131,-12 86-394,-16 67 394,-116 888 1069,49-503-9,26-5-482,72-654-19,8-247-289,0 0 0,1-1-1,0 1 1,0 0 0,1-1 0,1 1 0,-1-1 0,2 0 0,6 15 0,-9-23-114,1 0 0,-1-1 1,0 1-1,1-1 1,-1 0-1,0 0 1,1 1-1,0-1 1,-1 0-1,1 0 0,0 0 1,0 0-1,-1-1 1,1 1-1,0 0 1,0-1-1,0 0 0,0 1 1,0-1-1,3 0 1,1 0-5,1-1 0,-1 0 1,0-1-1,0 1 1,0-1-1,-1 0 0,1 0 1,0-1-1,8-5 0,31-22-21,-1-1 0,52-49 0,185-181 0,88-99-346,74-76-1041,529-505 94,24 32 914,-632 602 782,-104 109 1208,-231 177-1511,1 1 1,1 2 0,43-19-1,-69 35-100,0 1 0,0-1 0,0 1 0,0-1 0,1 1 0,-1 1 0,0-1 0,1 1 0,10 1 0,-14-1 0,1 1 0,0 0 0,-1 0 0,1 0 0,-1 0 0,1 0 0,-1 0 0,0 0 0,1 1 0,-1 0 0,0-1 0,0 1 0,0 0 0,0 0 0,2 2 0,1 5 0,0 0 0,0 0 0,-1 1 0,-1 0 0,0-1 0,0 1 0,0 0 0,-2 0 0,2 14 0,4 47 0,-2 79 0,-12 164 0,-10 143-443,-10 329-1277,28-9 928,13-548 1386,-11-198-89,1 1-1,14 48 0,-16-75-457,0 1 0,0-1 0,1 1 0,-1-1-1,1 0 1,4 5 0,-5-8-42,-1 0 0,1-1 0,-1 1 0,1-1 0,0 1 0,-1-1 0,1 0 0,0 1 0,0-1 0,0 0 1,0 0-1,0-1 0,3 2 0,1-2-7,-1 0 1,0 0 0,0 0-1,0-1 1,0 0 0,0 0-1,0 0 1,0-1 0,0 1-1,0-1 1,0 0 0,-1-1-1,1 1 1,7-7 0,30-20 1,64-57 0,123-129 0,87-109 546,76-96 1792,58-75-1589,400-429-1893,23 29 386,-646 686 758,-209 194 0,0 1 0,2 1 0,-1 0 0,2 2 0,29-14 0,-47 24 0,0-1 0,1 1 0,-1 0 0,0 0 0,1 0 0,-1 0 0,1 1 0,-1-1 0,1 1 0,-1 0 0,1 0 0,-1 0 0,1 0 0,-1 1 0,0 0 0,1-1 0,-1 1 0,1 0 0,-1 1 0,0-1 0,0 0 0,0 1 0,5 3 0,-4 0 0,0-1 0,-1 1 0,0 0 0,0 0 0,0 0 0,0 1 0,-1-1 0,0 1 0,0-1 0,-1 1 0,1 0 0,0 10 0,4 44 0,-3-1 0,-3 1 0,-8 60 0,6-86 0,-2 38 0,-16 435 0,20-499 3,0 31 272,2 1 1,10 53-1,-11-85-270,0 0 0,1 0-1,1 0 1,-1 0 0,1 0 0,1-1-1,-1 1 1,1-1 0,1 0 0,-1 0-1,1 0 1,0-1 0,1 0 0,0 0-1,0 0 1,0-1 0,8 7 0,23 3-3695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1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24575,'-3'0'0,"0"0"0,1 1 0,-1-1 0,0 1 0,0 0 0,1 0 0,-1 0 0,1 0 0,-1 0 0,1 1 0,-1-1 0,1 1 0,0-1 0,0 1 0,0 0 0,0 0 0,0 0 0,0 0 0,0 0 0,-2 5 0,-2 2 0,1 0 0,0 1 0,1 0 0,-4 13 0,-7 27 0,3 0 0,2 1 0,-4 69 0,4 160 0,9-234 0,0 37 0,12 398 0,-8-447 0,2 0 0,2 0 0,1-1 0,1 0 0,2 0 0,21 44 0,-28-70 0,-1 0 0,1-1 0,0 1 0,1-1 0,-1 0 0,1 0 0,9 8 0,-12-13 0,0 0 0,-1 0 0,1 1 0,0-1 0,0 0 0,0-1 0,0 1 0,0 0 0,0-1 0,0 1 0,0-1 0,0 1 0,1-1 0,-1 0 0,0 0 0,0 0 0,0 0 0,0 0 0,0-1 0,1 1 0,-1 0 0,0-1 0,0 0 0,0 0 0,0 1 0,0-1 0,0 0 0,-1 0 0,1-1 0,0 1 0,2-2 0,5-5 0,-1 1 0,0-2 0,-1 1 0,0-1 0,11-16 0,30-60 0,-5-7 0,-3-1 0,30-114 0,38-205 0,-104 398 0,5-23 0,42-188 0,-40 164 0,6-101 0,-17 157 0,0 0 0,0 0 0,0 0 0,0 0 0,-1 0 0,0 0 0,0 0 0,-1 0 0,1 0 0,-1 0 0,0 1 0,-5-9 0,5 10 0,-1 0 0,0 0 0,0 0 0,0 0 0,0 1 0,0 0 0,0 0 0,-1-1 0,1 2 0,-1-1 0,0 0 0,0 1 0,1 0 0,-1 0 0,-8-1 0,-24-3 0,0 2 0,0 2 0,0 2 0,-49 6 0,22-2 0,-127 7 0,182-11 8,0 0 0,0 1 0,0 0 0,0 1 0,0-1 0,0 1 0,1 1 0,-1-1 0,1 1 0,0 1 0,0-1 0,1 1 0,-1 1 0,-5 5 0,5-3-157,0 1 1,0-1-1,1 2 1,0-1-1,1 0 1,0 1-1,0 0 1,1 1-1,-5 18 1,-1 16-6678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0 24575,'0'8'0,"0"18"0,0 13 0,-8-1 0,-10 2 0,-10 9 0,-8-4 0,-21 15 0,-17-3 0,-4-4 0,4-11 0,14-12-8191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0 661 24575,'66'0'0,"93"-13"0,-124 7 0,-1-1 0,0-2 0,0-1 0,46-22 0,-35 10 0,-1-2 0,-1-2 0,-1-2 0,66-58 0,-46 29 0,-3-3 0,54-71 0,-35 30 0,-73 94 0,1 0 0,0 0 0,0 1 0,14-11 0,-19 16 0,0 1 0,-1-1 0,1 1 0,0-1 0,0 1 0,0 0 0,0-1 0,0 1 0,0 0 0,0 0 0,0 0 0,0-1 0,0 1 0,0 0 0,0 0 0,0 0 0,0 1 0,0-1 0,0 0 0,1 0 0,-1 1 0,0 0 0,0 0 0,0 0 0,0 0 0,0 0 0,0 0 0,0 0 0,0 0 0,0 1 0,0-1 0,0 0 0,-1 0 0,1 1 0,-1-1 0,1 0 0,-1 1 0,1 2 0,2 7 0,-1 1 0,0 0 0,-1 0 0,-1 0 0,1 1 0,-4 18 0,-16 85 0,-97 322 0,44-191 0,-4 75 0,-13 43 0,81-338-682,-22 50-1,-2-27-6143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1711 47 24575,'-620'-18'0,"527"10"0,-52-6 0,-190 8 0,334 6 0,-19 1 0,1 0 0,-22 6 0,35-6 0,1 0 0,0 1 0,0 0 0,0 0 0,0 0 0,0 1 0,1-1 0,-1 1 0,1 0 0,-1 0 0,1 1 0,-7 6 0,4 2 0,0 0 0,0 0 0,2 1 0,-1 0 0,1 0 0,1 0 0,0 0 0,-1 17 0,4-28 0,-59 368 0,31 6 0,14-167 0,-8 512 0,18-355 0,2-266 0,-4 0 0,-5 0 0,-4-1 0,-4-1 0,-37 107 0,47-178 0,-35 115 0,41-124 0,0 0 0,1 0 0,1 1 0,1-1 0,1 35 0,1-47 0,0-1 0,0 1 0,1 0 0,0-1 0,0 1 0,0-1 0,0 0 0,1 0 0,0 0 0,0 0 0,1 0 0,-1 0 0,1-1 0,0 0 0,0 0 0,0 0 0,1 0 0,-1 0 0,1-1 0,0 0 0,0 0 0,0 0 0,0-1 0,1 0 0,8 3 0,11 2 0,0-1 0,1-1 0,0-2 0,33 1 0,-51-3 0,464-1 108,-198-6-1581,-218 6-5353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24575,'823'0'0,"-805"0"0,-3-1 0,-1 2 0,30 3 0,-40-3 0,0 0 0,0 0 0,0 0 0,0 1 0,0-1 0,0 1 0,0 0 0,-1 0 0,1 1 0,-1-1 0,1 1 0,-1 0 0,0-1 0,0 1 0,2 4 0,0 0 0,-1 0 0,0 1 0,0-1 0,-1 1 0,0 0 0,0 0 0,2 13 0,7 65 0,-11-84 0,9 521 0,-13-389 0,-5 827 0,-16-533 0,1-34 0,23-368 0,0 9 0,-1 1 0,-2-1 0,-10 48 0,12-75 0,-1 0 0,0-1 0,-1 1 0,1-1 0,-1 1 0,-1-1 0,0 0 0,0 0 0,0 0 0,-1-1 0,0 0 0,0 0 0,0 0 0,-1 0 0,0-1 0,0 0 0,0 0 0,-1 0 0,0-1 0,1 0 0,-9 3 0,0-2 0,0-1 0,0-1 0,-1 0 0,-30 2 0,-68-6 0,74-1 0,-113-9 0,-201-42 0,105 17-1365,193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B0A2-6F6E-4504-BAFA-49E601213F8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0BB8-532B-4CA4-8D22-4C08C5FE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6DF-D3C6-D9CC-BBD3-9451FB1E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3740-2E49-BC51-605A-B687A20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B15E-6BCD-AC0F-FF21-522A635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CB5-A591-525C-5EC1-497F8FD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29C-9F1D-3287-07F7-CA2172F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394-0D87-2E74-69CE-FA0F4A4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0BC8-31A0-3793-C73F-E86A239C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99C-692E-9EFD-AFAF-6583348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759E-4827-B3D9-9A37-ED35843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CB6-8975-2B9B-01FC-AB3D0D8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4335-5B62-1925-3E59-9874D7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FC2F-5775-838C-F302-A0CD3395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D7B-321D-32EF-16B0-3CD8607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A3E0-4481-F252-ACED-301C91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40ED-FD76-5E9E-9198-A6FE0B6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91D-CB33-3603-2ADF-5059E78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6A9E-69B4-B28D-F723-DE9761D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B17F-B0AD-9975-D088-3A7F836C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C780-DF6C-BFD2-B2BA-5C1F6E9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117-C585-B833-D4A9-3BC13A7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211-6067-A63C-12D1-CC30FDB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F7F-B0C7-E4E6-D9E5-BB6D77FB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94FB-DD9F-070D-ECC4-81053FB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04BB-08B5-FDA4-0E19-0742BF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8CDF-6125-4794-AB9C-665C23C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245B-7101-0351-BD90-F7DD03E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D43-325E-4D03-B17B-52C326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D7D06-C7D6-B492-A894-6AB342B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B16D-AE55-53D5-F5C7-6A2103A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F43C-020C-C9E9-FE98-6346AF1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828-0BC9-2F5B-FA22-234C6A6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0A9-713F-2454-7BA0-7FA48B0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996A-2E3C-0A7B-2223-ED859B6C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C961-FE68-E6A0-F15C-EB6ED18D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A72B-075A-8319-0AE8-24AC1FD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B619-8595-BACC-B8C1-EAB664DC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41C8-2F1B-E026-0DAF-350CE18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3C573-6F03-A3F1-BF1E-0306B1E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C06-2BB4-CF57-5053-54F667FC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AB4-E656-7F8E-BE0F-8B560E2F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C77C-327F-4DE7-6ABC-F887B15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1502-4E2F-30CF-31C7-5AE2DCA0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A4F2-183F-B474-AC57-E0E6310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F0F4-2951-AA75-3977-A7EFFF5F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6352-3FFB-2800-A86D-DD8AA8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4805-EFD1-2809-2135-EFA2AE77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6EB-BC2E-DE5C-85FB-82F25C46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E18-14B0-E5D2-06A5-C35D43BC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258D-76C2-A43D-FEAA-F1C89B1B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E20A-2794-EA22-15D9-407C20E2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E622-C263-2716-C995-A66583B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4B-CFA2-3DDD-17A1-DC4940B3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F9C-B5E8-BDEC-EDBE-A4AB7FA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AE300-CF22-5529-4832-DC97474D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DBA-BFB8-7C17-3A1B-6FACE00D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2999-C48E-19D0-B36D-B258737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200C-7365-0DCE-5E2F-F084542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383-98A0-6649-5103-B74EBE0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1277-C6F0-DE95-2538-DC44C1CA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A11-95FA-03F3-1974-BBFBEA57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2C6-83E4-6D02-461A-EF73611C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99D7-7266-4400-BC17-868CD1AF0CE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446-C91F-69AE-C55A-258E11E0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58C3-E3F4-EAED-F5FE-DDD92B382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6.xml"/><Relationship Id="rId18" Type="http://schemas.openxmlformats.org/officeDocument/2006/relationships/image" Target="../media/image1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1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2256-CE14-1ADD-2406-8A143439A357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1F3C54-3D99-12C9-DEC1-9762BB9F9B1A}"/>
              </a:ext>
            </a:extLst>
          </p:cNvPr>
          <p:cNvSpPr/>
          <p:nvPr/>
        </p:nvSpPr>
        <p:spPr>
          <a:xfrm>
            <a:off x="1499934" y="4979865"/>
            <a:ext cx="3820012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380-BE5D-6F36-7EDE-F6E41876F926}"/>
              </a:ext>
            </a:extLst>
          </p:cNvPr>
          <p:cNvSpPr/>
          <p:nvPr/>
        </p:nvSpPr>
        <p:spPr>
          <a:xfrm>
            <a:off x="5533187" y="4979864"/>
            <a:ext cx="4423507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964C-0077-9262-8EE1-DC801EC95E0C}"/>
              </a:ext>
            </a:extLst>
          </p:cNvPr>
          <p:cNvSpPr txBox="1"/>
          <p:nvPr/>
        </p:nvSpPr>
        <p:spPr>
          <a:xfrm>
            <a:off x="193195" y="674349"/>
            <a:ext cx="232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latin typeface="Aptos" panose="020B0004020202020204" pitchFamily="34" charset="0"/>
              </a:rPr>
              <a:t>Length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  <a:latin typeface="Aptos" panose="020B0004020202020204" pitchFamily="34" charset="0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  <a:latin typeface="Aptos" panose="020B0004020202020204" pitchFamily="34" charset="0"/>
              </a:rPr>
              <a:t>Variables from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15129-5D58-6977-7437-8795A7BF0D5C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5533187" y="1874678"/>
            <a:ext cx="4423507" cy="368352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1499934" y="1874679"/>
            <a:ext cx="3820012" cy="3683526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D7F9245-B754-EAF7-ADAD-22E6090BC855}"/>
              </a:ext>
            </a:extLst>
          </p:cNvPr>
          <p:cNvSpPr/>
          <p:nvPr/>
        </p:nvSpPr>
        <p:spPr>
          <a:xfrm>
            <a:off x="5957079" y="2020952"/>
            <a:ext cx="3599295" cy="169548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A41D18-2D56-6D04-9E74-062931B1D7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933" y="1783462"/>
            <a:ext cx="1863885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606195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7954155" y="737022"/>
            <a:ext cx="3292965" cy="776440"/>
          </a:xfrm>
          <a:prstGeom prst="rect">
            <a:avLst/>
          </a:prstGeom>
          <a:solidFill>
            <a:schemeClr val="accent4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3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(HURRICANE KATRINA)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700101" y="736715"/>
            <a:ext cx="3820012" cy="776747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1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(COVID)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3A8193-B5B5-71EA-5570-4865983C35B8}"/>
              </a:ext>
            </a:extLst>
          </p:cNvPr>
          <p:cNvSpPr/>
          <p:nvPr/>
        </p:nvSpPr>
        <p:spPr>
          <a:xfrm>
            <a:off x="6308491" y="328781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1219671" y="43706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547FE-91CC-F041-405B-FC14D9E60650}"/>
              </a:ext>
            </a:extLst>
          </p:cNvPr>
          <p:cNvSpPr/>
          <p:nvPr/>
        </p:nvSpPr>
        <p:spPr>
          <a:xfrm>
            <a:off x="7183605" y="26892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DF86A-D94B-8774-0787-AE87F65E928C}"/>
              </a:ext>
            </a:extLst>
          </p:cNvPr>
          <p:cNvSpPr/>
          <p:nvPr/>
        </p:nvSpPr>
        <p:spPr>
          <a:xfrm>
            <a:off x="7183605" y="387023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2C3025-F473-15E0-AE4B-439AE1298C79}"/>
              </a:ext>
            </a:extLst>
          </p:cNvPr>
          <p:cNvSpPr/>
          <p:nvPr/>
        </p:nvSpPr>
        <p:spPr>
          <a:xfrm>
            <a:off x="7849436" y="32491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36CE91-AAFE-37F9-EF69-68A91EC0C322}"/>
              </a:ext>
            </a:extLst>
          </p:cNvPr>
          <p:cNvSpPr/>
          <p:nvPr/>
        </p:nvSpPr>
        <p:spPr>
          <a:xfrm>
            <a:off x="8499079" y="33206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A21015-D388-BF03-A54C-C39523DB125C}"/>
              </a:ext>
            </a:extLst>
          </p:cNvPr>
          <p:cNvSpPr/>
          <p:nvPr/>
        </p:nvSpPr>
        <p:spPr>
          <a:xfrm>
            <a:off x="8568744" y="298495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82C57E-E393-A2A3-1049-2EDA8D38BFD5}"/>
              </a:ext>
            </a:extLst>
          </p:cNvPr>
          <p:cNvSpPr/>
          <p:nvPr/>
        </p:nvSpPr>
        <p:spPr>
          <a:xfrm>
            <a:off x="9557048" y="3082700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EE4A63-7982-65F7-3593-D713D3EF876B}"/>
              </a:ext>
            </a:extLst>
          </p:cNvPr>
          <p:cNvSpPr/>
          <p:nvPr/>
        </p:nvSpPr>
        <p:spPr>
          <a:xfrm>
            <a:off x="9040837" y="222952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4F5854-1144-2B68-3ACE-AF944D222460}"/>
              </a:ext>
            </a:extLst>
          </p:cNvPr>
          <p:cNvSpPr/>
          <p:nvPr/>
        </p:nvSpPr>
        <p:spPr>
          <a:xfrm>
            <a:off x="9040837" y="291958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2F8453-D352-FAD0-51CE-B874F211EDF5}"/>
              </a:ext>
            </a:extLst>
          </p:cNvPr>
          <p:cNvSpPr/>
          <p:nvPr/>
        </p:nvSpPr>
        <p:spPr>
          <a:xfrm>
            <a:off x="1980317" y="389098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915E-ADB4-DFDB-E94B-E500E9C93EEB}"/>
              </a:ext>
            </a:extLst>
          </p:cNvPr>
          <p:cNvSpPr/>
          <p:nvPr/>
        </p:nvSpPr>
        <p:spPr>
          <a:xfrm>
            <a:off x="2128929" y="4688895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323EE2-71DB-390B-F340-80BE5ACC6EEA}"/>
              </a:ext>
            </a:extLst>
          </p:cNvPr>
          <p:cNvSpPr/>
          <p:nvPr/>
        </p:nvSpPr>
        <p:spPr>
          <a:xfrm>
            <a:off x="2017549" y="4338271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CCC67E-6CBC-86CE-FB9C-6E347FBFF122}"/>
              </a:ext>
            </a:extLst>
          </p:cNvPr>
          <p:cNvSpPr/>
          <p:nvPr/>
        </p:nvSpPr>
        <p:spPr>
          <a:xfrm>
            <a:off x="3338317" y="341766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A4BC2C-1B7E-22E4-7B08-BCF67D766D5B}"/>
              </a:ext>
            </a:extLst>
          </p:cNvPr>
          <p:cNvSpPr/>
          <p:nvPr/>
        </p:nvSpPr>
        <p:spPr>
          <a:xfrm>
            <a:off x="2904500" y="4820300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DF0B-0DF0-A9A2-084F-DA9A5429E819}"/>
              </a:ext>
            </a:extLst>
          </p:cNvPr>
          <p:cNvSpPr/>
          <p:nvPr/>
        </p:nvSpPr>
        <p:spPr>
          <a:xfrm>
            <a:off x="3390893" y="3969872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CA6CB-A6F2-928F-6797-57657F07C27C}"/>
              </a:ext>
            </a:extLst>
          </p:cNvPr>
          <p:cNvSpPr/>
          <p:nvPr/>
        </p:nvSpPr>
        <p:spPr>
          <a:xfrm>
            <a:off x="4057176" y="450232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FD99B2-A543-FC78-5665-B4F0EBC20601}"/>
              </a:ext>
            </a:extLst>
          </p:cNvPr>
          <p:cNvSpPr/>
          <p:nvPr/>
        </p:nvSpPr>
        <p:spPr>
          <a:xfrm>
            <a:off x="4302166" y="3515049"/>
            <a:ext cx="264156" cy="2641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909972-04FB-F9AB-C8AA-6EE0A89B88A1}"/>
              </a:ext>
            </a:extLst>
          </p:cNvPr>
          <p:cNvSpPr/>
          <p:nvPr/>
        </p:nvSpPr>
        <p:spPr>
          <a:xfrm>
            <a:off x="10554779" y="2772349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142F1-13FB-D2E0-571B-A23C47F630D1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6533962" y="2914682"/>
            <a:ext cx="688328" cy="41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E36B3-43B0-0492-0BE9-B152A376F42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7447761" y="2361602"/>
            <a:ext cx="1593076" cy="45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9D082E-B850-916B-C99A-8DD7ADBBB47A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6533962" y="3513285"/>
            <a:ext cx="688328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832D8-7A82-0753-F232-F89EE30D0A09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7409076" y="2914682"/>
            <a:ext cx="479045" cy="37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09318-87D2-474E-B67D-E405786E6038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 flipV="1">
            <a:off x="8074907" y="3452743"/>
            <a:ext cx="424172" cy="2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85E4D6-DCD0-5DD2-CB9F-03238BD49471}"/>
              </a:ext>
            </a:extLst>
          </p:cNvPr>
          <p:cNvCxnSpPr>
            <a:cxnSpLocks/>
            <a:stCxn id="21" idx="6"/>
            <a:endCxn id="39" idx="2"/>
          </p:cNvCxnSpPr>
          <p:nvPr/>
        </p:nvCxnSpPr>
        <p:spPr>
          <a:xfrm flipV="1">
            <a:off x="9304993" y="2155843"/>
            <a:ext cx="547802" cy="20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1DD3-67D1-4884-E0EF-2853A951FA6B}"/>
              </a:ext>
            </a:extLst>
          </p:cNvPr>
          <p:cNvCxnSpPr>
            <a:cxnSpLocks/>
            <a:stCxn id="19" idx="5"/>
            <a:endCxn id="22" idx="3"/>
          </p:cNvCxnSpPr>
          <p:nvPr/>
        </p:nvCxnSpPr>
        <p:spPr>
          <a:xfrm flipV="1">
            <a:off x="8794215" y="3145055"/>
            <a:ext cx="285307" cy="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1D1C9A-F0BF-C654-B124-88D028028C5D}"/>
              </a:ext>
            </a:extLst>
          </p:cNvPr>
          <p:cNvCxnSpPr>
            <a:cxnSpLocks/>
            <a:stCxn id="22" idx="4"/>
            <a:endCxn id="20" idx="2"/>
          </p:cNvCxnSpPr>
          <p:nvPr/>
        </p:nvCxnSpPr>
        <p:spPr>
          <a:xfrm>
            <a:off x="9172915" y="3183740"/>
            <a:ext cx="384133" cy="3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FB79C3-57D4-5C8C-5D7A-FEC17770BF98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9304993" y="2904427"/>
            <a:ext cx="1249786" cy="14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1547E-29F8-BD27-AD5D-88AF543ACCDE}"/>
              </a:ext>
            </a:extLst>
          </p:cNvPr>
          <p:cNvCxnSpPr>
            <a:cxnSpLocks/>
            <a:stCxn id="4" idx="6"/>
            <a:endCxn id="23" idx="3"/>
          </p:cNvCxnSpPr>
          <p:nvPr/>
        </p:nvCxnSpPr>
        <p:spPr>
          <a:xfrm flipV="1">
            <a:off x="1483827" y="4116458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DA535E-6C33-6AFE-519E-EE61050B497E}"/>
              </a:ext>
            </a:extLst>
          </p:cNvPr>
          <p:cNvCxnSpPr>
            <a:cxnSpLocks/>
            <a:stCxn id="4" idx="5"/>
            <a:endCxn id="24" idx="2"/>
          </p:cNvCxnSpPr>
          <p:nvPr/>
        </p:nvCxnSpPr>
        <p:spPr>
          <a:xfrm>
            <a:off x="1445142" y="4596105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54E76-AE8B-45DA-42C0-BFAC3DAA79B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2244473" y="3549745"/>
            <a:ext cx="1093844" cy="47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0172FC-A72A-B15D-780F-13946BD6F651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2281705" y="4470349"/>
            <a:ext cx="661480" cy="38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D2C3B7-2B4B-62A6-D11A-601456B28DAB}"/>
              </a:ext>
            </a:extLst>
          </p:cNvPr>
          <p:cNvCxnSpPr>
            <a:cxnSpLocks/>
            <a:stCxn id="25" idx="7"/>
            <a:endCxn id="28" idx="2"/>
          </p:cNvCxnSpPr>
          <p:nvPr/>
        </p:nvCxnSpPr>
        <p:spPr>
          <a:xfrm flipV="1">
            <a:off x="2243020" y="4101950"/>
            <a:ext cx="1147873" cy="27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FAEDC0-A0C3-9343-81CB-D3693FB2F256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>
            <a:off x="3655049" y="4101950"/>
            <a:ext cx="440812" cy="4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D1C2D-9A9B-44B4-DFD8-724DCB0F51FB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3655049" y="3740520"/>
            <a:ext cx="685802" cy="36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10818935" y="5401091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8952FF-FFF6-95CA-C730-09EC0F3EA890}"/>
              </a:ext>
            </a:extLst>
          </p:cNvPr>
          <p:cNvSpPr txBox="1"/>
          <p:nvPr/>
        </p:nvSpPr>
        <p:spPr>
          <a:xfrm>
            <a:off x="6013559" y="28053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3D35E-061A-50E6-DF95-F73B30CCA8CE}"/>
              </a:ext>
            </a:extLst>
          </p:cNvPr>
          <p:cNvSpPr txBox="1"/>
          <p:nvPr/>
        </p:nvSpPr>
        <p:spPr>
          <a:xfrm>
            <a:off x="7033917" y="22976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CA72C4-1343-7D52-D0C7-2905ABC4D844}"/>
              </a:ext>
            </a:extLst>
          </p:cNvPr>
          <p:cNvSpPr txBox="1"/>
          <p:nvPr/>
        </p:nvSpPr>
        <p:spPr>
          <a:xfrm>
            <a:off x="7769296" y="28797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F5F3A1-B100-220F-FA55-71839B1C7BF2}"/>
              </a:ext>
            </a:extLst>
          </p:cNvPr>
          <p:cNvSpPr txBox="1"/>
          <p:nvPr/>
        </p:nvSpPr>
        <p:spPr>
          <a:xfrm>
            <a:off x="10818935" y="23921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8AFD53-EA4E-2255-22AB-B3D80C9C4FC8}"/>
              </a:ext>
            </a:extLst>
          </p:cNvPr>
          <p:cNvSpPr txBox="1"/>
          <p:nvPr/>
        </p:nvSpPr>
        <p:spPr>
          <a:xfrm>
            <a:off x="8711472" y="1966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p=.6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8475A09-6471-61AE-BB22-8ED8664113B0}"/>
              </a:ext>
            </a:extLst>
          </p:cNvPr>
          <p:cNvSpPr/>
          <p:nvPr/>
        </p:nvSpPr>
        <p:spPr>
          <a:xfrm>
            <a:off x="6693341" y="5359917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C8C6CF6-A8D5-0D33-2649-24DE00428CB7}"/>
              </a:ext>
            </a:extLst>
          </p:cNvPr>
          <p:cNvSpPr/>
          <p:nvPr/>
        </p:nvSpPr>
        <p:spPr>
          <a:xfrm>
            <a:off x="7453987" y="488027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F52D0C-E2D3-7BFD-DE5A-0F18CC634A5C}"/>
              </a:ext>
            </a:extLst>
          </p:cNvPr>
          <p:cNvSpPr/>
          <p:nvPr/>
        </p:nvSpPr>
        <p:spPr>
          <a:xfrm>
            <a:off x="7602599" y="567817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E34005F-7E55-6B56-CF8D-5F45248D1A79}"/>
              </a:ext>
            </a:extLst>
          </p:cNvPr>
          <p:cNvSpPr/>
          <p:nvPr/>
        </p:nvSpPr>
        <p:spPr>
          <a:xfrm>
            <a:off x="8382236" y="546208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3D8764-21F2-63FF-81DD-B4D7C074B8F3}"/>
              </a:ext>
            </a:extLst>
          </p:cNvPr>
          <p:cNvSpPr/>
          <p:nvPr/>
        </p:nvSpPr>
        <p:spPr>
          <a:xfrm>
            <a:off x="9120807" y="468571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8DCD45A-B937-30A9-4F30-1FA1A9B65D41}"/>
              </a:ext>
            </a:extLst>
          </p:cNvPr>
          <p:cNvSpPr/>
          <p:nvPr/>
        </p:nvSpPr>
        <p:spPr>
          <a:xfrm>
            <a:off x="9755580" y="5093689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0A5E68-786F-CDBA-035B-FAE32373EB6E}"/>
              </a:ext>
            </a:extLst>
          </p:cNvPr>
          <p:cNvSpPr/>
          <p:nvPr/>
        </p:nvSpPr>
        <p:spPr>
          <a:xfrm>
            <a:off x="10578302" y="4646520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193D8A-B859-71B6-BBCE-58F706295FDE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6957497" y="5105741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A0A6A6-ACDC-8A4C-32B4-0900326A989F}"/>
              </a:ext>
            </a:extLst>
          </p:cNvPr>
          <p:cNvCxnSpPr>
            <a:cxnSpLocks/>
            <a:stCxn id="122" idx="5"/>
            <a:endCxn id="124" idx="2"/>
          </p:cNvCxnSpPr>
          <p:nvPr/>
        </p:nvCxnSpPr>
        <p:spPr>
          <a:xfrm>
            <a:off x="6918812" y="5585388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96D237-F280-2D48-7CA5-E8F7BB8CB629}"/>
              </a:ext>
            </a:extLst>
          </p:cNvPr>
          <p:cNvCxnSpPr>
            <a:cxnSpLocks/>
            <a:stCxn id="123" idx="6"/>
            <a:endCxn id="126" idx="2"/>
          </p:cNvCxnSpPr>
          <p:nvPr/>
        </p:nvCxnSpPr>
        <p:spPr>
          <a:xfrm flipV="1">
            <a:off x="7718143" y="4817796"/>
            <a:ext cx="1402664" cy="1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1D0688-9AB5-E54A-233C-7C7857A6F29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 flipV="1">
            <a:off x="8646392" y="5225767"/>
            <a:ext cx="1109188" cy="36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07A9E0F-F700-48E7-6F15-57A73AD9BE3C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>
            <a:off x="9384963" y="4817796"/>
            <a:ext cx="370617" cy="40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7BC93F-6A66-4A8C-8B16-B42E0A7279DE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10019736" y="4871991"/>
            <a:ext cx="597251" cy="35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2BDE43-0887-B639-70A2-F6476F742896}"/>
              </a:ext>
            </a:extLst>
          </p:cNvPr>
          <p:cNvSpPr/>
          <p:nvPr/>
        </p:nvSpPr>
        <p:spPr>
          <a:xfrm>
            <a:off x="4734316" y="737395"/>
            <a:ext cx="2983840" cy="785282"/>
          </a:xfrm>
          <a:prstGeom prst="rect">
            <a:avLst/>
          </a:prstGeom>
          <a:solidFill>
            <a:schemeClr val="accent6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2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(BLACK LIVES MATTERS)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0BF3BA-2701-9100-EC97-52271321AFBB}"/>
              </a:ext>
            </a:extLst>
          </p:cNvPr>
          <p:cNvSpPr txBox="1"/>
          <p:nvPr/>
        </p:nvSpPr>
        <p:spPr>
          <a:xfrm>
            <a:off x="3997950" y="3125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p=.95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CD704C3-ACCE-2E95-637D-C6922CDD262D}"/>
              </a:ext>
            </a:extLst>
          </p:cNvPr>
          <p:cNvCxnSpPr>
            <a:cxnSpLocks/>
            <a:stCxn id="123" idx="6"/>
            <a:endCxn id="125" idx="2"/>
          </p:cNvCxnSpPr>
          <p:nvPr/>
        </p:nvCxnSpPr>
        <p:spPr>
          <a:xfrm>
            <a:off x="7718143" y="5012348"/>
            <a:ext cx="664093" cy="58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6BF473F-95C0-3B27-0E26-7EFEC52220F6}"/>
              </a:ext>
            </a:extLst>
          </p:cNvPr>
          <p:cNvSpPr/>
          <p:nvPr/>
        </p:nvSpPr>
        <p:spPr>
          <a:xfrm>
            <a:off x="8831153" y="502765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AC29AAC-DA6D-3177-0467-2CA0A1212592}"/>
              </a:ext>
            </a:extLst>
          </p:cNvPr>
          <p:cNvCxnSpPr>
            <a:cxnSpLocks/>
            <a:stCxn id="123" idx="6"/>
            <a:endCxn id="146" idx="2"/>
          </p:cNvCxnSpPr>
          <p:nvPr/>
        </p:nvCxnSpPr>
        <p:spPr>
          <a:xfrm>
            <a:off x="7718143" y="5012348"/>
            <a:ext cx="1113010" cy="14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44A54-0210-0EF0-86F9-E2EAC0FDCE44}"/>
              </a:ext>
            </a:extLst>
          </p:cNvPr>
          <p:cNvSpPr/>
          <p:nvPr/>
        </p:nvSpPr>
        <p:spPr>
          <a:xfrm>
            <a:off x="9852795" y="20237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D95A40-E1B5-4940-5C27-40802422856D}"/>
              </a:ext>
            </a:extLst>
          </p:cNvPr>
          <p:cNvSpPr/>
          <p:nvPr/>
        </p:nvSpPr>
        <p:spPr>
          <a:xfrm>
            <a:off x="10409257" y="244017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7CE90-640C-992F-CCAE-26793E23B158}"/>
              </a:ext>
            </a:extLst>
          </p:cNvPr>
          <p:cNvSpPr/>
          <p:nvPr/>
        </p:nvSpPr>
        <p:spPr>
          <a:xfrm>
            <a:off x="9747093" y="259748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10D983-390E-5ACB-C453-159A24F67475}"/>
              </a:ext>
            </a:extLst>
          </p:cNvPr>
          <p:cNvCxnSpPr>
            <a:cxnSpLocks/>
            <a:stCxn id="21" idx="5"/>
            <a:endCxn id="47" idx="2"/>
          </p:cNvCxnSpPr>
          <p:nvPr/>
        </p:nvCxnSpPr>
        <p:spPr>
          <a:xfrm>
            <a:off x="9266308" y="2454995"/>
            <a:ext cx="480785" cy="27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B1558-7633-EF48-0AF0-BB092AD2A9D1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9266308" y="2454995"/>
            <a:ext cx="422818" cy="62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B8FD61-0DE9-7690-DC57-B98CA9FCFE3E}"/>
              </a:ext>
            </a:extLst>
          </p:cNvPr>
          <p:cNvCxnSpPr>
            <a:cxnSpLocks/>
            <a:stCxn id="47" idx="6"/>
            <a:endCxn id="40" idx="2"/>
          </p:cNvCxnSpPr>
          <p:nvPr/>
        </p:nvCxnSpPr>
        <p:spPr>
          <a:xfrm flipV="1">
            <a:off x="10011249" y="2572257"/>
            <a:ext cx="398008" cy="15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BA6184-7B09-38A7-5D1B-0FDABD1BF4F3}"/>
              </a:ext>
            </a:extLst>
          </p:cNvPr>
          <p:cNvSpPr txBox="1"/>
          <p:nvPr/>
        </p:nvSpPr>
        <p:spPr>
          <a:xfrm>
            <a:off x="10255257" y="20925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5E648D-BF6D-BDFC-3EAC-8DD6A03D3A35}"/>
              </a:ext>
            </a:extLst>
          </p:cNvPr>
          <p:cNvSpPr/>
          <p:nvPr/>
        </p:nvSpPr>
        <p:spPr>
          <a:xfrm>
            <a:off x="3074161" y="42673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B622BF-85A9-7816-B173-9A5BAE4689CD}"/>
              </a:ext>
            </a:extLst>
          </p:cNvPr>
          <p:cNvCxnSpPr>
            <a:cxnSpLocks/>
            <a:stCxn id="23" idx="6"/>
            <a:endCxn id="70" idx="2"/>
          </p:cNvCxnSpPr>
          <p:nvPr/>
        </p:nvCxnSpPr>
        <p:spPr>
          <a:xfrm>
            <a:off x="2244473" y="4023065"/>
            <a:ext cx="829688" cy="37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B6C324-A7E8-1758-A644-20D0D5BB7862}"/>
              </a:ext>
            </a:extLst>
          </p:cNvPr>
          <p:cNvSpPr txBox="1"/>
          <p:nvPr/>
        </p:nvSpPr>
        <p:spPr>
          <a:xfrm>
            <a:off x="6207774" y="493487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167E3-A751-EF9D-8438-D3D2166DAA65}"/>
              </a:ext>
            </a:extLst>
          </p:cNvPr>
          <p:cNvSpPr txBox="1"/>
          <p:nvPr/>
        </p:nvSpPr>
        <p:spPr>
          <a:xfrm>
            <a:off x="7228132" y="442717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724DA-968F-EDAF-FC10-1ECA2875DB64}"/>
              </a:ext>
            </a:extLst>
          </p:cNvPr>
          <p:cNvSpPr txBox="1"/>
          <p:nvPr/>
        </p:nvSpPr>
        <p:spPr>
          <a:xfrm>
            <a:off x="8173194" y="51704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7C6D0-A99A-894F-EBCF-EC9F066A23DD}"/>
              </a:ext>
            </a:extLst>
          </p:cNvPr>
          <p:cNvSpPr txBox="1"/>
          <p:nvPr/>
        </p:nvSpPr>
        <p:spPr>
          <a:xfrm>
            <a:off x="10378808" y="42790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8BC90-0D41-ED34-2020-86C69480B60F}"/>
              </a:ext>
            </a:extLst>
          </p:cNvPr>
          <p:cNvSpPr txBox="1"/>
          <p:nvPr/>
        </p:nvSpPr>
        <p:spPr>
          <a:xfrm>
            <a:off x="9074703" y="43299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3DA9C-B8D2-EA7C-0DCB-FECF89D38DE0}"/>
              </a:ext>
            </a:extLst>
          </p:cNvPr>
          <p:cNvCxnSpPr>
            <a:cxnSpLocks/>
          </p:cNvCxnSpPr>
          <p:nvPr/>
        </p:nvCxnSpPr>
        <p:spPr>
          <a:xfrm>
            <a:off x="10673413" y="1743922"/>
            <a:ext cx="7654" cy="432584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5026-9550-B999-5DE6-F3B94B09D892}"/>
              </a:ext>
            </a:extLst>
          </p:cNvPr>
          <p:cNvSpPr txBox="1"/>
          <p:nvPr/>
        </p:nvSpPr>
        <p:spPr>
          <a:xfrm>
            <a:off x="10662989" y="3366009"/>
            <a:ext cx="159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Co-occurrent shocks</a:t>
            </a:r>
          </a:p>
        </p:txBody>
      </p:sp>
    </p:spTree>
    <p:extLst>
      <p:ext uri="{BB962C8B-B14F-4D97-AF65-F5344CB8AC3E}">
        <p14:creationId xmlns:p14="http://schemas.microsoft.com/office/powerpoint/2010/main" val="241626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8F97A4-7151-F9E9-46BC-EBB9B77C1D98}"/>
              </a:ext>
            </a:extLst>
          </p:cNvPr>
          <p:cNvSpPr>
            <a:spLocks/>
          </p:cNvSpPr>
          <p:nvPr/>
        </p:nvSpPr>
        <p:spPr>
          <a:xfrm>
            <a:off x="4000501" y="2323974"/>
            <a:ext cx="1808504" cy="1200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>
            <a:cxnSpLocks/>
          </p:cNvCxnSpPr>
          <p:nvPr/>
        </p:nvCxnSpPr>
        <p:spPr>
          <a:xfrm>
            <a:off x="773479" y="6061954"/>
            <a:ext cx="374663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2270219" y="4865243"/>
            <a:ext cx="380998" cy="380998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4374768" y="5559317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7F847-7381-BBA2-E2DD-8CE74788D9DE}"/>
              </a:ext>
            </a:extLst>
          </p:cNvPr>
          <p:cNvSpPr/>
          <p:nvPr/>
        </p:nvSpPr>
        <p:spPr>
          <a:xfrm>
            <a:off x="2270219" y="3863714"/>
            <a:ext cx="380998" cy="380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E9CC4D-71C9-E3C0-A884-09161DC14004}"/>
              </a:ext>
            </a:extLst>
          </p:cNvPr>
          <p:cNvSpPr/>
          <p:nvPr/>
        </p:nvSpPr>
        <p:spPr>
          <a:xfrm>
            <a:off x="2270219" y="3048002"/>
            <a:ext cx="380998" cy="380998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A0B13-AE48-87D9-CB72-9DE4C040666C}"/>
              </a:ext>
            </a:extLst>
          </p:cNvPr>
          <p:cNvSpPr txBox="1"/>
          <p:nvPr/>
        </p:nvSpPr>
        <p:spPr>
          <a:xfrm>
            <a:off x="4360574" y="2323973"/>
            <a:ext cx="144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ptos" panose="020B0004020202020204" pitchFamily="34" charset="0"/>
              </a:rPr>
              <a:t>System A</a:t>
            </a:r>
            <a:br>
              <a:rPr lang="en-US" sz="2400">
                <a:latin typeface="Aptos" panose="020B0004020202020204" pitchFamily="34" charset="0"/>
              </a:rPr>
            </a:br>
            <a:r>
              <a:rPr lang="en-US" sz="2400">
                <a:latin typeface="Aptos" panose="020B0004020202020204" pitchFamily="34" charset="0"/>
              </a:rPr>
              <a:t>System B</a:t>
            </a:r>
          </a:p>
          <a:p>
            <a:r>
              <a:rPr lang="en-US" sz="2400">
                <a:latin typeface="Aptos" panose="020B0004020202020204" pitchFamily="34" charset="0"/>
              </a:rPr>
              <a:t>System 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534B36-F1E8-935D-4537-1F86922F0D62}"/>
              </a:ext>
            </a:extLst>
          </p:cNvPr>
          <p:cNvSpPr/>
          <p:nvPr/>
        </p:nvSpPr>
        <p:spPr>
          <a:xfrm flipV="1">
            <a:off x="4089176" y="3191844"/>
            <a:ext cx="268103" cy="268103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D98018-25A8-7C02-732F-997828B4F4C4}"/>
              </a:ext>
            </a:extLst>
          </p:cNvPr>
          <p:cNvSpPr/>
          <p:nvPr/>
        </p:nvSpPr>
        <p:spPr>
          <a:xfrm flipV="1">
            <a:off x="4092470" y="2813156"/>
            <a:ext cx="268103" cy="268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AF65DC-4E4E-D0B4-1387-2BBB87991C80}"/>
              </a:ext>
            </a:extLst>
          </p:cNvPr>
          <p:cNvSpPr/>
          <p:nvPr/>
        </p:nvSpPr>
        <p:spPr>
          <a:xfrm flipV="1">
            <a:off x="4092471" y="2429926"/>
            <a:ext cx="268103" cy="268103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636267-A777-7AD9-4D15-62FB77DAA843}"/>
              </a:ext>
            </a:extLst>
          </p:cNvPr>
          <p:cNvSpPr/>
          <p:nvPr/>
        </p:nvSpPr>
        <p:spPr>
          <a:xfrm>
            <a:off x="2270219" y="2323973"/>
            <a:ext cx="370525" cy="3590167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124162"/>
            <a:ext cx="71817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A: Number of deaths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B: Number of people losing homes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C: Economic loss ($)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r>
              <a:rPr lang="en-US" sz="2800">
                <a:latin typeface="Aptos" panose="020B0004020202020204" pitchFamily="34" charset="0"/>
              </a:rPr>
              <a:t>They need to be generalizable!!!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/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=30,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=60,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</m:t>
                            </m:r>
                          </m:e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=10000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blipFill>
                <a:blip r:embed="rId2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5836E-7413-C17E-79E6-1C9EC4C0053B}"/>
              </a:ext>
            </a:extLst>
          </p:cNvPr>
          <p:cNvGrpSpPr/>
          <p:nvPr/>
        </p:nvGrpSpPr>
        <p:grpSpPr>
          <a:xfrm>
            <a:off x="8300725" y="2172590"/>
            <a:ext cx="3477214" cy="4236930"/>
            <a:chOff x="8940800" y="3478235"/>
            <a:chExt cx="1401121" cy="1787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215E85-6528-9AB4-FD63-988D189BA1BB}"/>
                </a:ext>
              </a:extLst>
            </p:cNvPr>
            <p:cNvSpPr/>
            <p:nvPr/>
          </p:nvSpPr>
          <p:spPr>
            <a:xfrm>
              <a:off x="8940800" y="4419165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2C9FE7-7543-2BC7-D1BA-857381671F9E}"/>
                </a:ext>
              </a:extLst>
            </p:cNvPr>
            <p:cNvSpPr/>
            <p:nvPr/>
          </p:nvSpPr>
          <p:spPr>
            <a:xfrm>
              <a:off x="9815914" y="382056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068AE-FE52-0160-684D-90E72EDEC6FD}"/>
                </a:ext>
              </a:extLst>
            </p:cNvPr>
            <p:cNvSpPr/>
            <p:nvPr/>
          </p:nvSpPr>
          <p:spPr>
            <a:xfrm>
              <a:off x="9815914" y="500158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E83F35-B3EA-9DE6-091D-859827369DA1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9166271" y="4046033"/>
              <a:ext cx="688328" cy="4118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246700-9EE3-2388-730E-935B63377DF3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166271" y="4644636"/>
              <a:ext cx="688328" cy="3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E0B9-3280-5ED0-52DB-6D3AA1CED5E6}"/>
                </a:ext>
              </a:extLst>
            </p:cNvPr>
            <p:cNvSpPr txBox="1"/>
            <p:nvPr/>
          </p:nvSpPr>
          <p:spPr>
            <a:xfrm>
              <a:off x="8940800" y="4234499"/>
              <a:ext cx="334070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2FE8D2-4A61-107C-88FA-4072FC8CE3F7}"/>
                </a:ext>
              </a:extLst>
            </p:cNvPr>
            <p:cNvSpPr txBox="1"/>
            <p:nvPr/>
          </p:nvSpPr>
          <p:spPr>
            <a:xfrm>
              <a:off x="9712020" y="3601230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p(E2|E1)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4249E-7E57-FD58-2876-7C028778D9DA}"/>
                </a:ext>
              </a:extLst>
            </p:cNvPr>
            <p:cNvSpPr txBox="1"/>
            <p:nvPr/>
          </p:nvSpPr>
          <p:spPr>
            <a:xfrm>
              <a:off x="9807540" y="4698203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B951DC-8A4C-BA9B-1E92-0A948A1F229E}"/>
                </a:ext>
              </a:extLst>
            </p:cNvPr>
            <p:cNvSpPr txBox="1"/>
            <p:nvPr/>
          </p:nvSpPr>
          <p:spPr>
            <a:xfrm>
              <a:off x="9695644" y="3478235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CA9ED-001F-0F9D-8345-23DD971FE22F}"/>
                </a:ext>
              </a:extLst>
            </p:cNvPr>
            <p:cNvSpPr txBox="1"/>
            <p:nvPr/>
          </p:nvSpPr>
          <p:spPr>
            <a:xfrm>
              <a:off x="9695644" y="4810938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p(E3|E1)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A0D319-08A5-4C67-E5C9-14603D3E51CB}"/>
              </a:ext>
            </a:extLst>
          </p:cNvPr>
          <p:cNvSpPr/>
          <p:nvPr/>
        </p:nvSpPr>
        <p:spPr>
          <a:xfrm>
            <a:off x="568960" y="4602480"/>
            <a:ext cx="34645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472838-5A8E-7B4B-D947-4A7BCD9E0147}"/>
              </a:ext>
            </a:extLst>
          </p:cNvPr>
          <p:cNvSpPr/>
          <p:nvPr/>
        </p:nvSpPr>
        <p:spPr>
          <a:xfrm>
            <a:off x="568960" y="5150436"/>
            <a:ext cx="26517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45415B-0C97-EEFD-3009-94422A2B5CE6}"/>
              </a:ext>
            </a:extLst>
          </p:cNvPr>
          <p:cNvSpPr/>
          <p:nvPr/>
        </p:nvSpPr>
        <p:spPr>
          <a:xfrm>
            <a:off x="568960" y="5669940"/>
            <a:ext cx="446024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68D655-3495-247F-7C85-073BDD4A3C88}"/>
              </a:ext>
            </a:extLst>
          </p:cNvPr>
          <p:cNvSpPr/>
          <p:nvPr/>
        </p:nvSpPr>
        <p:spPr>
          <a:xfrm>
            <a:off x="568960" y="4602480"/>
            <a:ext cx="1209040" cy="348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72A80-281C-D3C8-3305-1480125A1007}"/>
              </a:ext>
            </a:extLst>
          </p:cNvPr>
          <p:cNvSpPr/>
          <p:nvPr/>
        </p:nvSpPr>
        <p:spPr>
          <a:xfrm>
            <a:off x="568960" y="5135988"/>
            <a:ext cx="406400" cy="348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37CA7-5CA5-B5B1-1EA9-06A0CDE33230}"/>
              </a:ext>
            </a:extLst>
          </p:cNvPr>
          <p:cNvSpPr/>
          <p:nvPr/>
        </p:nvSpPr>
        <p:spPr>
          <a:xfrm>
            <a:off x="568960" y="5669940"/>
            <a:ext cx="2194560" cy="334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983E9-A6D4-A403-DEEB-D17B46725F7B}"/>
              </a:ext>
            </a:extLst>
          </p:cNvPr>
          <p:cNvSpPr txBox="1"/>
          <p:nvPr/>
        </p:nvSpPr>
        <p:spPr>
          <a:xfrm>
            <a:off x="1141713" y="4567986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B0ECD-7595-CAD7-E75E-F8262CA88D91}"/>
              </a:ext>
            </a:extLst>
          </p:cNvPr>
          <p:cNvSpPr txBox="1"/>
          <p:nvPr/>
        </p:nvSpPr>
        <p:spPr>
          <a:xfrm>
            <a:off x="654949" y="5167842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E1874C-1110-F41B-21D4-C7A42D6E7549}"/>
              </a:ext>
            </a:extLst>
          </p:cNvPr>
          <p:cNvSpPr txBox="1"/>
          <p:nvPr/>
        </p:nvSpPr>
        <p:spPr>
          <a:xfrm>
            <a:off x="2357371" y="5618040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CFFC6-2EA4-9941-7EE3-4E95BFBAA928}"/>
              </a:ext>
            </a:extLst>
          </p:cNvPr>
          <p:cNvSpPr txBox="1"/>
          <p:nvPr/>
        </p:nvSpPr>
        <p:spPr>
          <a:xfrm>
            <a:off x="3483689" y="4582852"/>
            <a:ext cx="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B4208-A50A-3A3A-12C4-819082EFC323}"/>
              </a:ext>
            </a:extLst>
          </p:cNvPr>
          <p:cNvSpPr txBox="1"/>
          <p:nvPr/>
        </p:nvSpPr>
        <p:spPr>
          <a:xfrm>
            <a:off x="2632012" y="5167841"/>
            <a:ext cx="85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91D12E-4087-A7C8-1148-F804C13EB5DB}"/>
              </a:ext>
            </a:extLst>
          </p:cNvPr>
          <p:cNvSpPr txBox="1"/>
          <p:nvPr/>
        </p:nvSpPr>
        <p:spPr>
          <a:xfrm>
            <a:off x="4501013" y="5669939"/>
            <a:ext cx="81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343C86-DF6C-5DAD-9C48-823440152C09}"/>
              </a:ext>
            </a:extLst>
          </p:cNvPr>
          <p:cNvGrpSpPr/>
          <p:nvPr/>
        </p:nvGrpSpPr>
        <p:grpSpPr>
          <a:xfrm>
            <a:off x="392367" y="336076"/>
            <a:ext cx="11175480" cy="5621040"/>
            <a:chOff x="392367" y="336076"/>
            <a:chExt cx="11175480" cy="56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14:cNvPr>
                <p14:cNvContentPartPr/>
                <p14:nvPr/>
              </p14:nvContentPartPr>
              <p14:xfrm>
                <a:off x="7936887" y="2075596"/>
                <a:ext cx="3079440" cy="268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8887" y="2057594"/>
                  <a:ext cx="3115080" cy="271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14:cNvPr>
                <p14:cNvContentPartPr/>
                <p14:nvPr/>
              </p14:nvContentPartPr>
              <p14:xfrm>
                <a:off x="6400407" y="336076"/>
                <a:ext cx="5167440" cy="107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2408" y="318076"/>
                  <a:ext cx="5203078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14:cNvPr>
                <p14:cNvContentPartPr/>
                <p14:nvPr/>
              </p14:nvContentPartPr>
              <p14:xfrm>
                <a:off x="392367" y="3690916"/>
                <a:ext cx="5437800" cy="226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67" y="3672913"/>
                  <a:ext cx="5473440" cy="23018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8ED00F-3C0F-8D2E-190F-B0ED652FDB5F}"/>
              </a:ext>
            </a:extLst>
          </p:cNvPr>
          <p:cNvGrpSpPr/>
          <p:nvPr/>
        </p:nvGrpSpPr>
        <p:grpSpPr>
          <a:xfrm>
            <a:off x="6350007" y="4721236"/>
            <a:ext cx="2199960" cy="1216080"/>
            <a:chOff x="6350007" y="4721236"/>
            <a:chExt cx="2199960" cy="12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14:cNvPr>
                <p14:cNvContentPartPr/>
                <p14:nvPr/>
              </p14:nvContentPartPr>
              <p14:xfrm>
                <a:off x="6830607" y="5004196"/>
                <a:ext cx="269640" cy="57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607" y="4986185"/>
                  <a:ext cx="305280" cy="613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14:cNvPr>
                <p14:cNvContentPartPr/>
                <p14:nvPr/>
              </p14:nvContentPartPr>
              <p14:xfrm>
                <a:off x="7242087" y="5602876"/>
                <a:ext cx="156240" cy="17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4087" y="5584876"/>
                  <a:ext cx="19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14:cNvPr>
                <p14:cNvContentPartPr/>
                <p14:nvPr/>
              </p14:nvContentPartPr>
              <p14:xfrm>
                <a:off x="7730967" y="5049196"/>
                <a:ext cx="404640" cy="63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2983" y="5031196"/>
                  <a:ext cx="440248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14:cNvPr>
                <p14:cNvContentPartPr/>
                <p14:nvPr/>
              </p14:nvContentPartPr>
              <p14:xfrm>
                <a:off x="6350007" y="4721236"/>
                <a:ext cx="616320" cy="121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996" y="4703236"/>
                  <a:ext cx="651981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14:cNvPr>
                <p14:cNvContentPartPr/>
                <p14:nvPr/>
              </p14:nvContentPartPr>
              <p14:xfrm>
                <a:off x="8097447" y="4837516"/>
                <a:ext cx="452520" cy="108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79447" y="4819522"/>
                  <a:ext cx="488160" cy="11217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0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B48D9-984D-EF30-5B51-6A6A7B75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8392"/>
              </p:ext>
            </p:extLst>
          </p:nvPr>
        </p:nvGraphicFramePr>
        <p:xfrm>
          <a:off x="693078" y="2864830"/>
          <a:ext cx="10513401" cy="36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79">
                  <a:extLst>
                    <a:ext uri="{9D8B030D-6E8A-4147-A177-3AD203B41FA5}">
                      <a16:colId xmlns:a16="http://schemas.microsoft.com/office/drawing/2014/main" val="292257674"/>
                    </a:ext>
                  </a:extLst>
                </a:gridCol>
                <a:gridCol w="1264543">
                  <a:extLst>
                    <a:ext uri="{9D8B030D-6E8A-4147-A177-3AD203B41FA5}">
                      <a16:colId xmlns:a16="http://schemas.microsoft.com/office/drawing/2014/main" val="313298060"/>
                    </a:ext>
                  </a:extLst>
                </a:gridCol>
                <a:gridCol w="846719">
                  <a:extLst>
                    <a:ext uri="{9D8B030D-6E8A-4147-A177-3AD203B41FA5}">
                      <a16:colId xmlns:a16="http://schemas.microsoft.com/office/drawing/2014/main" val="4163336989"/>
                    </a:ext>
                  </a:extLst>
                </a:gridCol>
                <a:gridCol w="682646">
                  <a:extLst>
                    <a:ext uri="{9D8B030D-6E8A-4147-A177-3AD203B41FA5}">
                      <a16:colId xmlns:a16="http://schemas.microsoft.com/office/drawing/2014/main" val="2383655140"/>
                    </a:ext>
                  </a:extLst>
                </a:gridCol>
                <a:gridCol w="1574607">
                  <a:extLst>
                    <a:ext uri="{9D8B030D-6E8A-4147-A177-3AD203B41FA5}">
                      <a16:colId xmlns:a16="http://schemas.microsoft.com/office/drawing/2014/main" val="1671670741"/>
                    </a:ext>
                  </a:extLst>
                </a:gridCol>
                <a:gridCol w="1132647">
                  <a:extLst>
                    <a:ext uri="{9D8B030D-6E8A-4147-A177-3AD203B41FA5}">
                      <a16:colId xmlns:a16="http://schemas.microsoft.com/office/drawing/2014/main" val="814779720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06856916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60586633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8029882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62655354"/>
                    </a:ext>
                  </a:extLst>
                </a:gridCol>
              </a:tblGrid>
              <a:tr h="605196"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Event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System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Collapse?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40819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en-US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#Migrants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69400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14104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0639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78996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0483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8775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122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9FC9C2B-BB9F-0AF3-074D-6EAC7EE1BA1D}"/>
              </a:ext>
            </a:extLst>
          </p:cNvPr>
          <p:cNvSpPr txBox="1"/>
          <p:nvPr/>
        </p:nvSpPr>
        <p:spPr>
          <a:xfrm>
            <a:off x="693078" y="711200"/>
            <a:ext cx="72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socio-ecological systems losing service or identity, 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rapid loss of system identity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significant capital loss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enduring impacts 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0985B-0D95-13C9-294A-210AAD2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581752"/>
            <a:ext cx="10553091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98666-0096-5542-B230-404604A9AB87}"/>
              </a:ext>
            </a:extLst>
          </p:cNvPr>
          <p:cNvSpPr/>
          <p:nvPr/>
        </p:nvSpPr>
        <p:spPr>
          <a:xfrm>
            <a:off x="1238249" y="400050"/>
            <a:ext cx="3956051" cy="1924050"/>
          </a:xfrm>
          <a:prstGeom prst="roundRect">
            <a:avLst>
              <a:gd name="adj" fmla="val 4879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System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(country-level)</a:t>
            </a:r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1348153" y="1056560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1348150" y="1910865"/>
            <a:ext cx="1466119" cy="2735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1348150" y="1471771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economical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3017227" y="1084393"/>
            <a:ext cx="2075474" cy="1100007"/>
          </a:xfrm>
          <a:prstGeom prst="roundRect">
            <a:avLst>
              <a:gd name="adj" fmla="val 7108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infrastructure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980A3-5115-9F32-0AB4-F4BD0AD7BCB4}"/>
              </a:ext>
            </a:extLst>
          </p:cNvPr>
          <p:cNvSpPr/>
          <p:nvPr/>
        </p:nvSpPr>
        <p:spPr>
          <a:xfrm>
            <a:off x="3175976" y="1447801"/>
            <a:ext cx="1789724" cy="279399"/>
          </a:xfrm>
          <a:prstGeom prst="roundRect">
            <a:avLst>
              <a:gd name="adj" fmla="val 1573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technological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EA4A48-CAAF-4A14-F154-4E66F0D89C5A}"/>
              </a:ext>
            </a:extLst>
          </p:cNvPr>
          <p:cNvSpPr/>
          <p:nvPr/>
        </p:nvSpPr>
        <p:spPr>
          <a:xfrm>
            <a:off x="3160102" y="1802922"/>
            <a:ext cx="1789723" cy="27939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environmental</a:t>
            </a:r>
          </a:p>
        </p:txBody>
      </p:sp>
    </p:spTree>
    <p:extLst>
      <p:ext uri="{BB962C8B-B14F-4D97-AF65-F5344CB8AC3E}">
        <p14:creationId xmlns:p14="http://schemas.microsoft.com/office/powerpoint/2010/main" val="3457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110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Mono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2024-03-28T20:04:45Z</dcterms:created>
  <dcterms:modified xsi:type="dcterms:W3CDTF">2024-04-25T23:46:49Z</dcterms:modified>
</cp:coreProperties>
</file>