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C52FC-4842-43FB-AD86-92591CE941F3}" v="7" dt="2024-03-28T20:16:34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 SALCEDO, JOSEPH" userId="4d2c8988-b1c0-4e9d-83be-da9944182c7d" providerId="ADAL" clId="{439C52FC-4842-43FB-AD86-92591CE941F3}"/>
    <pc:docChg chg="undo custSel addSld modSld">
      <pc:chgData name="MARTINEZ SALCEDO, JOSEPH" userId="4d2c8988-b1c0-4e9d-83be-da9944182c7d" providerId="ADAL" clId="{439C52FC-4842-43FB-AD86-92591CE941F3}" dt="2024-03-28T20:16:50.148" v="203" actId="108"/>
      <pc:docMkLst>
        <pc:docMk/>
      </pc:docMkLst>
      <pc:sldChg chg="addSp delSp modSp new mod">
        <pc:chgData name="MARTINEZ SALCEDO, JOSEPH" userId="4d2c8988-b1c0-4e9d-83be-da9944182c7d" providerId="ADAL" clId="{439C52FC-4842-43FB-AD86-92591CE941F3}" dt="2024-03-28T20:16:40.026" v="201" actId="108"/>
        <pc:sldMkLst>
          <pc:docMk/>
          <pc:sldMk cId="3679802777" sldId="256"/>
        </pc:sldMkLst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2" creationId="{934A84CD-96F0-569A-6208-67378DF9BD01}"/>
          </ac:spMkLst>
        </pc:spChg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3" creationId="{30B84661-C21D-010A-97F6-3F985C3E81C0}"/>
          </ac:spMkLst>
        </pc:spChg>
        <pc:spChg chg="add mod">
          <ac:chgData name="MARTINEZ SALCEDO, JOSEPH" userId="4d2c8988-b1c0-4e9d-83be-da9944182c7d" providerId="ADAL" clId="{439C52FC-4842-43FB-AD86-92591CE941F3}" dt="2024-03-28T20:10:23.690" v="178" actId="207"/>
          <ac:spMkLst>
            <pc:docMk/>
            <pc:sldMk cId="3679802777" sldId="256"/>
            <ac:spMk id="6" creationId="{681F3C54-3D99-12C9-DEC1-9762BB9F9B1A}"/>
          </ac:spMkLst>
        </pc:spChg>
        <pc:spChg chg="add mod">
          <ac:chgData name="MARTINEZ SALCEDO, JOSEPH" userId="4d2c8988-b1c0-4e9d-83be-da9944182c7d" providerId="ADAL" clId="{439C52FC-4842-43FB-AD86-92591CE941F3}" dt="2024-03-28T20:10:21.346" v="176" actId="113"/>
          <ac:spMkLst>
            <pc:docMk/>
            <pc:sldMk cId="3679802777" sldId="256"/>
            <ac:spMk id="7" creationId="{75FF2380-BE5D-6F36-7EDE-F6E41876F926}"/>
          </ac:spMkLst>
        </pc:spChg>
        <pc:spChg chg="add mod">
          <ac:chgData name="MARTINEZ SALCEDO, JOSEPH" userId="4d2c8988-b1c0-4e9d-83be-da9944182c7d" providerId="ADAL" clId="{439C52FC-4842-43FB-AD86-92591CE941F3}" dt="2024-03-28T20:09:37.186" v="168" actId="2711"/>
          <ac:spMkLst>
            <pc:docMk/>
            <pc:sldMk cId="3679802777" sldId="256"/>
            <ac:spMk id="8" creationId="{E279964C-0077-9262-8EE1-DC801EC95E0C}"/>
          </ac:spMkLst>
        </pc:sp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9" creationId="{1BA74352-6D91-032D-2476-7B4AA419167C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0" creationId="{F8835C21-8436-8233-728D-D8DE4EDF3CE5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1" creationId="{B67B4496-92C3-297B-A9A4-0E774CAC9DC9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2" creationId="{977F6FC1-CAEA-7F69-B6E2-776F574D4164}"/>
          </ac:inkMkLst>
        </pc:inkChg>
        <pc:inkChg chg="add del">
          <ac:chgData name="MARTINEZ SALCEDO, JOSEPH" userId="4d2c8988-b1c0-4e9d-83be-da9944182c7d" providerId="ADAL" clId="{439C52FC-4842-43FB-AD86-92591CE941F3}" dt="2024-03-28T20:08:10.165" v="150" actId="9405"/>
          <ac:inkMkLst>
            <pc:docMk/>
            <pc:sldMk cId="3679802777" sldId="256"/>
            <ac:inkMk id="13" creationId="{57B00E1A-BADE-0C09-D991-83AECC45F4A3}"/>
          </ac:inkMkLst>
        </pc:inkChg>
        <pc:inkChg chg="add del">
          <ac:chgData name="MARTINEZ SALCEDO, JOSEPH" userId="4d2c8988-b1c0-4e9d-83be-da9944182c7d" providerId="ADAL" clId="{439C52FC-4842-43FB-AD86-92591CE941F3}" dt="2024-03-28T20:08:21.021" v="152" actId="9405"/>
          <ac:inkMkLst>
            <pc:docMk/>
            <pc:sldMk cId="3679802777" sldId="256"/>
            <ac:inkMk id="14" creationId="{B53FD742-3A99-7FDC-DDEF-33725FFE76FF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5" creationId="{7BAD607F-242C-1521-5D85-E2DE09131613}"/>
          </ac:inkMkLst>
        </pc:inkChg>
        <pc:cxnChg chg="add mod">
          <ac:chgData name="MARTINEZ SALCEDO, JOSEPH" userId="4d2c8988-b1c0-4e9d-83be-da9944182c7d" providerId="ADAL" clId="{439C52FC-4842-43FB-AD86-92591CE941F3}" dt="2024-03-28T20:16:40.026" v="201" actId="108"/>
          <ac:cxnSpMkLst>
            <pc:docMk/>
            <pc:sldMk cId="3679802777" sldId="256"/>
            <ac:cxnSpMk id="5" creationId="{F7A72256-CE14-1ADD-2406-8A143439A357}"/>
          </ac:cxnSpMkLst>
        </pc:cxnChg>
        <pc:cxnChg chg="add mod">
          <ac:chgData name="MARTINEZ SALCEDO, JOSEPH" userId="4d2c8988-b1c0-4e9d-83be-da9944182c7d" providerId="ADAL" clId="{439C52FC-4842-43FB-AD86-92591CE941F3}" dt="2024-03-28T20:16:34.864" v="200"/>
          <ac:cxnSpMkLst>
            <pc:docMk/>
            <pc:sldMk cId="3679802777" sldId="256"/>
            <ac:cxnSpMk id="16" creationId="{BC515129-5D58-6977-7437-8795A7BF0D5C}"/>
          </ac:cxnSpMkLst>
        </pc:cxnChg>
      </pc:sldChg>
      <pc:sldChg chg="addSp delSp modSp add mod">
        <pc:chgData name="MARTINEZ SALCEDO, JOSEPH" userId="4d2c8988-b1c0-4e9d-83be-da9944182c7d" providerId="ADAL" clId="{439C52FC-4842-43FB-AD86-92591CE941F3}" dt="2024-03-28T20:16:50.148" v="203" actId="108"/>
        <pc:sldMkLst>
          <pc:docMk/>
          <pc:sldMk cId="3434743970" sldId="257"/>
        </pc:sldMkLst>
        <pc:spChg chg="add mod">
          <ac:chgData name="MARTINEZ SALCEDO, JOSEPH" userId="4d2c8988-b1c0-4e9d-83be-da9944182c7d" providerId="ADAL" clId="{439C52FC-4842-43FB-AD86-92591CE941F3}" dt="2024-03-28T20:11:52.311" v="189" actId="1076"/>
          <ac:spMkLst>
            <pc:docMk/>
            <pc:sldMk cId="3434743970" sldId="257"/>
            <ac:spMk id="2" creationId="{7D7F9245-B754-EAF7-ADAD-22E6090BC855}"/>
          </ac:spMkLst>
        </pc:spChg>
        <pc:spChg chg="add del mod">
          <ac:chgData name="MARTINEZ SALCEDO, JOSEPH" userId="4d2c8988-b1c0-4e9d-83be-da9944182c7d" providerId="ADAL" clId="{439C52FC-4842-43FB-AD86-92591CE941F3}" dt="2024-03-28T20:12:07.334" v="193" actId="478"/>
          <ac:spMkLst>
            <pc:docMk/>
            <pc:sldMk cId="3434743970" sldId="257"/>
            <ac:spMk id="3" creationId="{EBC94448-DAF4-A429-083C-CDA3D908A948}"/>
          </ac:spMkLst>
        </pc:spChg>
        <pc:spChg chg="mod ord">
          <ac:chgData name="MARTINEZ SALCEDO, JOSEPH" userId="4d2c8988-b1c0-4e9d-83be-da9944182c7d" providerId="ADAL" clId="{439C52FC-4842-43FB-AD86-92591CE941F3}" dt="2024-03-28T20:11:24.198" v="183" actId="166"/>
          <ac:spMkLst>
            <pc:docMk/>
            <pc:sldMk cId="3434743970" sldId="257"/>
            <ac:spMk id="6" creationId="{C37D9608-B565-AC52-7368-50E290A3A5C0}"/>
          </ac:spMkLst>
        </pc:spChg>
        <pc:spChg chg="mod ord">
          <ac:chgData name="MARTINEZ SALCEDO, JOSEPH" userId="4d2c8988-b1c0-4e9d-83be-da9944182c7d" providerId="ADAL" clId="{439C52FC-4842-43FB-AD86-92591CE941F3}" dt="2024-03-28T20:11:22.238" v="182" actId="166"/>
          <ac:spMkLst>
            <pc:docMk/>
            <pc:sldMk cId="3434743970" sldId="257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439C52FC-4842-43FB-AD86-92591CE941F3}" dt="2024-03-28T20:12:24.217" v="199" actId="478"/>
          <ac:spMkLst>
            <pc:docMk/>
            <pc:sldMk cId="3434743970" sldId="257"/>
            <ac:spMk id="8" creationId="{920B1AA8-14A0-FF3B-72D5-EBDD0C08EC66}"/>
          </ac:spMkLst>
        </pc:spChg>
        <pc:picChg chg="add mod">
          <ac:chgData name="MARTINEZ SALCEDO, JOSEPH" userId="4d2c8988-b1c0-4e9d-83be-da9944182c7d" providerId="ADAL" clId="{439C52FC-4842-43FB-AD86-92591CE941F3}" dt="2024-03-28T20:12:19.857" v="198" actId="208"/>
          <ac:picMkLst>
            <pc:docMk/>
            <pc:sldMk cId="3434743970" sldId="257"/>
            <ac:picMk id="13" creationId="{52A41D18-2D56-6D04-9E74-062931B1D770}"/>
          </ac:picMkLst>
        </pc:picChg>
        <pc:cxnChg chg="mod">
          <ac:chgData name="MARTINEZ SALCEDO, JOSEPH" userId="4d2c8988-b1c0-4e9d-83be-da9944182c7d" providerId="ADAL" clId="{439C52FC-4842-43FB-AD86-92591CE941F3}" dt="2024-03-28T20:16:50.148" v="203" actId="108"/>
          <ac:cxnSpMkLst>
            <pc:docMk/>
            <pc:sldMk cId="3434743970" sldId="257"/>
            <ac:cxnSpMk id="5" creationId="{E5869A86-EFF5-7B95-CBB3-4E9779D54CD5}"/>
          </ac:cxnSpMkLst>
        </pc:cxnChg>
        <pc:cxnChg chg="mod">
          <ac:chgData name="MARTINEZ SALCEDO, JOSEPH" userId="4d2c8988-b1c0-4e9d-83be-da9944182c7d" providerId="ADAL" clId="{439C52FC-4842-43FB-AD86-92591CE941F3}" dt="2024-03-28T20:16:48.355" v="202" actId="108"/>
          <ac:cxnSpMkLst>
            <pc:docMk/>
            <pc:sldMk cId="3434743970" sldId="257"/>
            <ac:cxnSpMk id="16" creationId="{2745CEE6-B4FE-7776-53EA-242DCF157607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D6DF-D3C6-D9CC-BBD3-9451FB1E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3740-2E49-BC51-605A-B687A2065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B15E-6BCD-AC0F-FF21-522A6352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FCB5-A591-525C-5EC1-497F8FD6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629C-9F1D-3287-07F7-CA2172F6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F394-0D87-2E74-69CE-FA0F4A4A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70BC8-31A0-3793-C73F-E86A239C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699C-692E-9EFD-AFAF-6583348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759E-4827-B3D9-9A37-ED358436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7CB6-8975-2B9B-01FC-AB3D0D8D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D4335-5B62-1925-3E59-9874D703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FC2F-5775-838C-F302-A0CD3395B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AD7B-321D-32EF-16B0-3CD8607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A3E0-4481-F252-ACED-301C91AC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40ED-FD76-5E9E-9198-A6FE0B66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091D-CB33-3603-2ADF-5059E78A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6A9E-69B4-B28D-F723-DE9761D1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B17F-B0AD-9975-D088-3A7F836C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C780-DF6C-BFD2-B2BA-5C1F6E9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F117-C585-B833-D4A9-3BC13A7B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1211-6067-A63C-12D1-CC30FDB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5F7F-B0C7-E4E6-D9E5-BB6D77FB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94FB-DD9F-070D-ECC4-81053FBB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04BB-08B5-FDA4-0E19-0742BFE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8CDF-6125-4794-AB9C-665C23C5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245B-7101-0351-BD90-F7DD03E8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ED43-325E-4D03-B17B-52C326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D7D06-C7D6-B492-A894-6AB342B1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B16D-AE55-53D5-F5C7-6A2103A7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F43C-020C-C9E9-FE98-6346AF14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E828-0BC9-2F5B-FA22-234C6A67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B0A9-713F-2454-7BA0-7FA48B02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996A-2E3C-0A7B-2223-ED859B6C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C961-FE68-E6A0-F15C-EB6ED18D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4A72B-075A-8319-0AE8-24AC1FD23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3B619-8595-BACC-B8C1-EAB664DC7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41C8-2F1B-E026-0DAF-350CE189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3C573-6F03-A3F1-BF1E-0306B1E9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6EC06-2BB4-CF57-5053-54F667FC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1AB4-E656-7F8E-BE0F-8B560E2F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BC77C-327F-4DE7-6ABC-F887B158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91502-4E2F-30CF-31C7-5AE2DCA0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A4F2-183F-B474-AC57-E0E6310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5F0F4-2951-AA75-3977-A7EFFF5F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46352-3FFB-2800-A86D-DD8AA8CD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4805-EFD1-2809-2135-EFA2AE77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B6EB-BC2E-DE5C-85FB-82F25C46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0E18-14B0-E5D2-06A5-C35D43BC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258D-76C2-A43D-FEAA-F1C89B1B1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E20A-2794-EA22-15D9-407C20E2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E622-C263-2716-C995-A66583BA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AE4B-CFA2-3DDD-17A1-DC4940B3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F9C-B5E8-BDEC-EDBE-A4AB7FAE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AE300-CF22-5529-4832-DC97474DE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CDBA-BFB8-7C17-3A1B-6FACE00D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2999-C48E-19D0-B36D-B2587374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6200C-7365-0DCE-5E2F-F084542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C383-98A0-6649-5103-B74EBE0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41277-C6F0-DE95-2538-DC44C1CA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6A11-95FA-03F3-1974-BBFBEA57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92C6-83E4-6D02-461A-EF73611CB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99D7-7266-4400-BC17-868CD1AF0CE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D446-C91F-69AE-C55A-258E11E09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58C3-E3F4-EAED-F5FE-DDD92B382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72256-CE14-1ADD-2406-8A143439A357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1F3C54-3D99-12C9-DEC1-9762BB9F9B1A}"/>
              </a:ext>
            </a:extLst>
          </p:cNvPr>
          <p:cNvSpPr/>
          <p:nvPr/>
        </p:nvSpPr>
        <p:spPr>
          <a:xfrm>
            <a:off x="1499934" y="4979865"/>
            <a:ext cx="3820012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F2380-BE5D-6F36-7EDE-F6E41876F926}"/>
              </a:ext>
            </a:extLst>
          </p:cNvPr>
          <p:cNvSpPr/>
          <p:nvPr/>
        </p:nvSpPr>
        <p:spPr>
          <a:xfrm>
            <a:off x="5533187" y="4979864"/>
            <a:ext cx="4423507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9964C-0077-9262-8EE1-DC801EC95E0C}"/>
              </a:ext>
            </a:extLst>
          </p:cNvPr>
          <p:cNvSpPr txBox="1"/>
          <p:nvPr/>
        </p:nvSpPr>
        <p:spPr>
          <a:xfrm>
            <a:off x="193195" y="674349"/>
            <a:ext cx="232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ptos" panose="020B0004020202020204" pitchFamily="34" charset="0"/>
              </a:rPr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ptos" panose="020B0004020202020204" pitchFamily="34" charset="0"/>
              </a:rPr>
              <a:t>Length of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ptos" panose="020B0004020202020204" pitchFamily="34" charset="0"/>
              </a:rPr>
              <a:t>Variables from 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134" y="3263542"/>
                <a:ext cx="1053288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4" y="4533262"/>
                <a:ext cx="4153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4014" y="406526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2"/>
                <a:ext cx="865224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3022"/>
                <a:ext cx="9765000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15129-5D58-6977-7437-8795A7BF0D5C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134" y="3263542"/>
                <a:ext cx="1053288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4" y="4533262"/>
                <a:ext cx="4153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4014" y="406526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2"/>
                <a:ext cx="865224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3022"/>
                <a:ext cx="9765000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7A0F42-8766-0072-18B6-4B1176BCC9A3}"/>
              </a:ext>
            </a:extLst>
          </p:cNvPr>
          <p:cNvSpPr/>
          <p:nvPr/>
        </p:nvSpPr>
        <p:spPr>
          <a:xfrm>
            <a:off x="5533187" y="1874678"/>
            <a:ext cx="4423507" cy="3683525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9608-B565-AC52-7368-50E290A3A5C0}"/>
              </a:ext>
            </a:extLst>
          </p:cNvPr>
          <p:cNvSpPr/>
          <p:nvPr/>
        </p:nvSpPr>
        <p:spPr>
          <a:xfrm>
            <a:off x="1499934" y="1874679"/>
            <a:ext cx="3820012" cy="3683526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D7F9245-B754-EAF7-ADAD-22E6090BC855}"/>
              </a:ext>
            </a:extLst>
          </p:cNvPr>
          <p:cNvSpPr/>
          <p:nvPr/>
        </p:nvSpPr>
        <p:spPr>
          <a:xfrm>
            <a:off x="5957079" y="2020952"/>
            <a:ext cx="3599295" cy="169548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2A41D18-2D56-6D04-9E74-062931B1D7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3933" y="1783462"/>
            <a:ext cx="1863885" cy="18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SALCEDO, JOSEPH</dc:creator>
  <cp:lastModifiedBy>MARTINEZ SALCEDO, JOSEPH</cp:lastModifiedBy>
  <cp:revision>1</cp:revision>
  <dcterms:created xsi:type="dcterms:W3CDTF">2024-03-28T20:04:45Z</dcterms:created>
  <dcterms:modified xsi:type="dcterms:W3CDTF">2024-03-28T20:16:53Z</dcterms:modified>
</cp:coreProperties>
</file>