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"/>
  </p:notesMasterIdLst>
  <p:sldIdLst>
    <p:sldId id="361" r:id="rId2"/>
  </p:sldIdLst>
  <p:sldSz cx="9144000" cy="5143500" type="screen16x9"/>
  <p:notesSz cx="6858000" cy="9144000"/>
  <p:embeddedFontLst>
    <p:embeddedFont>
      <p:font typeface="Krona One" panose="020B0604020202020204" charset="0"/>
      <p:regular r:id="rId4"/>
    </p:embeddedFont>
    <p:embeddedFont>
      <p:font typeface="Miriam Libre" panose="00000500000000000000" pitchFamily="2" charset="-79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duction" id="{83885CDB-CB1A-429F-9E45-3668125011DD}">
          <p14:sldIdLst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F7"/>
    <a:srgbClr val="00A249"/>
    <a:srgbClr val="185C37"/>
    <a:srgbClr val="A7B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7088DE-29B3-4A1C-9BD6-51BBB168883E}">
  <a:tblStyle styleId="{917088DE-29B3-4A1C-9BD6-51BBB1688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75911" autoAdjust="0"/>
  </p:normalViewPr>
  <p:slideViewPr>
    <p:cSldViewPr snapToGrid="0">
      <p:cViewPr varScale="1">
        <p:scale>
          <a:sx n="114" d="100"/>
          <a:sy n="114" d="100"/>
        </p:scale>
        <p:origin x="183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19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2" r:id="rId3"/>
    <p:sldLayoutId id="2147483673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 dirty="0"/>
              <a:t>Welcome to the </a:t>
            </a:r>
            <a:r>
              <a:rPr lang="en" sz="4400" b="0" dirty="0">
                <a:solidFill>
                  <a:schemeClr val="bg2"/>
                </a:solidFill>
              </a:rPr>
              <a:t>Something Lesson</a:t>
            </a:r>
            <a:r>
              <a:rPr lang="en" sz="4400" b="0" dirty="0"/>
              <a:t>!</a:t>
            </a:r>
            <a:endParaRPr sz="4400" dirty="0">
              <a:solidFill>
                <a:schemeClr val="accent4">
                  <a:lumMod val="60000"/>
                  <a:lumOff val="40000"/>
                </a:schemeClr>
              </a:solidFill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17062" y="3854205"/>
            <a:ext cx="4152600" cy="599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Hyland Tech Outreach</a:t>
            </a:r>
            <a:endParaRPr sz="2400"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811047" y="3760197"/>
            <a:ext cx="746555" cy="746555"/>
            <a:chOff x="4724400" y="2057400"/>
            <a:chExt cx="2743200" cy="2743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9202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19864</TotalTime>
  <Words>9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Miriam Libre</vt:lpstr>
      <vt:lpstr>Krona One</vt:lpstr>
      <vt:lpstr>Blue Grid Interface &amp; Sticky Notes Company Profile by Slidesgo</vt:lpstr>
      <vt:lpstr>Welcome to the Something Lesson!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 HTML &amp; CSS!</dc:title>
  <dc:creator>Marissa Dilisio</dc:creator>
  <cp:lastModifiedBy>Joseph Maxwell</cp:lastModifiedBy>
  <cp:revision>98</cp:revision>
  <dcterms:modified xsi:type="dcterms:W3CDTF">2022-08-15T17:41:31Z</dcterms:modified>
</cp:coreProperties>
</file>