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36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4620" cy="685500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414888" y="0"/>
            <a:ext cx="8777111" cy="6858000"/>
          </a:xfrm>
          <a:prstGeom prst="rect">
            <a:avLst/>
          </a:prstGeom>
          <a:gradFill flip="none" rotWithShape="1">
            <a:gsLst>
              <a:gs pos="0">
                <a:srgbClr val="972F2F">
                  <a:alpha val="0"/>
                </a:srgbClr>
              </a:gs>
              <a:gs pos="65000">
                <a:srgbClr val="632121"/>
              </a:gs>
              <a:gs pos="100000">
                <a:srgbClr val="6321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3333" y="1705609"/>
            <a:ext cx="9144000" cy="2148656"/>
          </a:xfrm>
        </p:spPr>
        <p:txBody>
          <a:bodyPr anchor="b"/>
          <a:lstStyle>
            <a:lvl1pPr algn="r">
              <a:defRPr sz="6000" b="1">
                <a:solidFill>
                  <a:schemeClr val="bg1"/>
                </a:solidFill>
                <a:effectLst>
                  <a:glow rad="139700">
                    <a:srgbClr val="632121">
                      <a:alpha val="50000"/>
                    </a:srgbClr>
                  </a:glo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3333" y="3957629"/>
            <a:ext cx="9144000" cy="1359428"/>
          </a:xfrm>
        </p:spPr>
        <p:txBody>
          <a:bodyPr>
            <a:norm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64133" y="5720906"/>
            <a:ext cx="27432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015ABD3-6F68-4D3C-9639-7E6E3235977A}" type="datetime1">
              <a:rPr lang="en-US" smtClean="0">
                <a:solidFill>
                  <a:prstClr val="white"/>
                </a:solidFill>
              </a:rPr>
              <a:pPr/>
              <a:t>2/3/2016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2533" y="6429723"/>
            <a:ext cx="41148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4" y="279569"/>
            <a:ext cx="3683005" cy="62918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26942" y="839364"/>
            <a:ext cx="3928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white"/>
                </a:solidFill>
              </a:rPr>
              <a:t>Institute for Critical Technology and Applied Science</a:t>
            </a:r>
            <a:endParaRPr lang="en-US" sz="1400" i="1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44544" y="177118"/>
            <a:ext cx="6928726" cy="116321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H="1">
            <a:off x="5017904" y="299148"/>
            <a:ext cx="5645" cy="7732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56444" y="6164744"/>
            <a:ext cx="1916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hume@vt.edu</a:t>
            </a:r>
          </a:p>
          <a:p>
            <a:r>
              <a:rPr lang="en-US" dirty="0">
                <a:solidFill>
                  <a:prstClr val="white"/>
                </a:solidFill>
              </a:rPr>
              <a:t>www.hume.vt.edu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868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F85C-DCD9-440F-858E-24A480D050C9}" type="datetime1">
              <a:rPr lang="en-US" smtClean="0">
                <a:solidFill>
                  <a:prstClr val="white"/>
                </a:solidFill>
              </a:rPr>
              <a:pPr/>
              <a:t>2/3/2016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72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2D94-74D8-42C2-BE04-441B378ADA12}" type="datetime1">
              <a:rPr lang="en-US" smtClean="0">
                <a:solidFill>
                  <a:prstClr val="white"/>
                </a:solidFill>
              </a:rPr>
              <a:pPr/>
              <a:t>2/3/2016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8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822" y="6356350"/>
            <a:ext cx="12192000" cy="501650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12192000" cy="874889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88" y="118535"/>
            <a:ext cx="9945511" cy="6886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89" y="993423"/>
            <a:ext cx="11960578" cy="5295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40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2/3/2016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407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40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354" y="323234"/>
            <a:ext cx="1851379" cy="3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4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4620" cy="685500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414888" y="0"/>
            <a:ext cx="8777111" cy="6858000"/>
          </a:xfrm>
          <a:prstGeom prst="rect">
            <a:avLst/>
          </a:prstGeom>
          <a:gradFill flip="none" rotWithShape="1">
            <a:gsLst>
              <a:gs pos="0">
                <a:srgbClr val="972F2F">
                  <a:alpha val="0"/>
                </a:srgbClr>
              </a:gs>
              <a:gs pos="65000">
                <a:srgbClr val="632121"/>
              </a:gs>
              <a:gs pos="100000">
                <a:srgbClr val="6321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4562475"/>
            <a:ext cx="12192000" cy="2295525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2192000" cy="45594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4" y="279569"/>
            <a:ext cx="3683005" cy="62918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26942" y="839364"/>
            <a:ext cx="3928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Institute for Critical Technology and Applied Science</a:t>
            </a:r>
            <a:endParaRPr lang="en-US" sz="1400" i="1" dirty="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5144544" y="177118"/>
            <a:ext cx="6928726" cy="116321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H="1">
            <a:off x="5017904" y="299148"/>
            <a:ext cx="5645" cy="7732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213C-848C-4DDC-934B-B54A31ADDEDD}" type="datetime1">
              <a:rPr lang="en-US" smtClean="0">
                <a:solidFill>
                  <a:prstClr val="white"/>
                </a:solidFill>
              </a:rPr>
              <a:pPr/>
              <a:t>2/3/2016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39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2C19-56F5-4DA3-A9A8-897E3305A97C}" type="datetime1">
              <a:rPr lang="en-US" smtClean="0">
                <a:solidFill>
                  <a:prstClr val="white"/>
                </a:solidFill>
              </a:rPr>
              <a:pPr/>
              <a:t>2/3/2016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71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21" y="60326"/>
            <a:ext cx="9952390" cy="7637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721" y="969963"/>
            <a:ext cx="5902854" cy="486304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22" y="1589793"/>
            <a:ext cx="5902854" cy="459987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969963"/>
            <a:ext cx="5925432" cy="486304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1589793"/>
            <a:ext cx="5925432" cy="45998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E0DE-7C3E-4A9D-9CA5-0522E461C606}" type="datetime1">
              <a:rPr lang="en-US" smtClean="0">
                <a:solidFill>
                  <a:prstClr val="white"/>
                </a:solidFill>
              </a:rPr>
              <a:pPr/>
              <a:t>2/3/2016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3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28D5-0598-4BD9-95AC-A101CB7C52D5}" type="datetime1">
              <a:rPr lang="en-US" smtClean="0">
                <a:solidFill>
                  <a:prstClr val="white"/>
                </a:solidFill>
              </a:rPr>
              <a:pPr/>
              <a:t>2/3/2016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8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8CCF-2D98-4AAA-ABC3-0726D83D359C}" type="datetime1">
              <a:rPr lang="en-US" smtClean="0">
                <a:solidFill>
                  <a:prstClr val="white"/>
                </a:solidFill>
              </a:rPr>
              <a:pPr/>
              <a:t>2/3/2016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6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D2B1-B2F4-4000-B424-FE92252F6EB7}" type="datetime1">
              <a:rPr lang="en-US" smtClean="0">
                <a:solidFill>
                  <a:prstClr val="white"/>
                </a:solidFill>
              </a:rPr>
              <a:pPr/>
              <a:t>2/3/2016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8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0DFD-E300-44B9-8961-7E083F37D3C7}" type="datetime1">
              <a:rPr lang="en-US" smtClean="0">
                <a:solidFill>
                  <a:prstClr val="white"/>
                </a:solidFill>
              </a:rPr>
              <a:pPr/>
              <a:t>2/3/2016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9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822" y="6356350"/>
            <a:ext cx="12192000" cy="501650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12192000" cy="874889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354" y="323234"/>
            <a:ext cx="1851379" cy="3162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89" y="118535"/>
            <a:ext cx="10515600" cy="68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88" y="995893"/>
            <a:ext cx="11977511" cy="522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97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64DEF20-7BAF-4721-9F7E-E20BF7432536}" type="datetime1">
              <a:rPr lang="en-US" smtClean="0">
                <a:solidFill>
                  <a:prstClr val="white"/>
                </a:solidFill>
              </a:rPr>
              <a:pPr/>
              <a:t>2/3/2016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97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297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2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Mining Academic Emails to Model Employee Behaviors and Analyze Organizational </a:t>
            </a:r>
            <a:r>
              <a:rPr lang="en-US" sz="4400" dirty="0" smtClean="0"/>
              <a:t>Structure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ABD3-6F68-4D3C-9639-7E6E3235977A}" type="datetime1">
              <a:rPr lang="en-US" smtClean="0">
                <a:solidFill>
                  <a:prstClr val="white"/>
                </a:solidFill>
              </a:rPr>
              <a:pPr/>
              <a:t>2/3/2016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0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Email is everywhere!</a:t>
            </a:r>
          </a:p>
          <a:p>
            <a:pPr lvl="1"/>
            <a:r>
              <a:rPr lang="en-US" dirty="0" smtClean="0"/>
              <a:t>Can a better understanding of an organization be gleaned from internal emails?</a:t>
            </a:r>
          </a:p>
          <a:p>
            <a:pPr lvl="1"/>
            <a:r>
              <a:rPr lang="en-US" dirty="0" smtClean="0"/>
              <a:t>Application: business reorganization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Enron dataset has issues, so collect anonymous email metadata from volunteers</a:t>
            </a:r>
          </a:p>
          <a:p>
            <a:pPr lvl="1"/>
            <a:r>
              <a:rPr lang="en-US" dirty="0" smtClean="0"/>
              <a:t>Calculate 98 different features, including traffic-based and social-based</a:t>
            </a:r>
          </a:p>
          <a:p>
            <a:pPr lvl="2"/>
            <a:r>
              <a:rPr lang="en-US" dirty="0" smtClean="0"/>
              <a:t>Unique subjects received, number of forwards received, hubs</a:t>
            </a:r>
          </a:p>
          <a:p>
            <a:pPr lvl="1"/>
            <a:r>
              <a:rPr lang="en-US" dirty="0" smtClean="0"/>
              <a:t>Use random forest algorithm to predict job title from features</a:t>
            </a:r>
          </a:p>
          <a:p>
            <a:pPr lvl="1"/>
            <a:r>
              <a:rPr lang="en-US" dirty="0" smtClean="0"/>
              <a:t>Compare trends in data with organizational chart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2/3/2016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23" y="4435657"/>
            <a:ext cx="4921444" cy="18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6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89" y="993423"/>
            <a:ext cx="6189437" cy="5295195"/>
          </a:xfrm>
        </p:spPr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2/3/2016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97" y="1101115"/>
            <a:ext cx="8185606" cy="502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2/3/2016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50" y="1103192"/>
            <a:ext cx="8895699" cy="5024850"/>
          </a:xfrm>
        </p:spPr>
      </p:pic>
    </p:spTree>
    <p:extLst>
      <p:ext uri="{BB962C8B-B14F-4D97-AF65-F5344CB8AC3E}">
        <p14:creationId xmlns:p14="http://schemas.microsoft.com/office/powerpoint/2010/main" val="270115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2/3/2016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27" y="1022190"/>
            <a:ext cx="9709145" cy="518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2/3/2016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0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123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Data Mining Academic Emails to Model Employee Behaviors and Analyze Organizational Structure</vt:lpstr>
      <vt:lpstr>Problem</vt:lpstr>
      <vt:lpstr>Results</vt:lpstr>
      <vt:lpstr>PowerPoint Presentation</vt:lpstr>
      <vt:lpstr>Results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Academic Emails to Model Employee Behaviors and Analyze Organizational Structure</dc:title>
  <dc:creator>Kayla Straub</dc:creator>
  <cp:lastModifiedBy>Kayla Straub</cp:lastModifiedBy>
  <cp:revision>5</cp:revision>
  <dcterms:created xsi:type="dcterms:W3CDTF">2016-02-03T13:12:24Z</dcterms:created>
  <dcterms:modified xsi:type="dcterms:W3CDTF">2016-02-03T14:11:30Z</dcterms:modified>
</cp:coreProperties>
</file>