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CC66"/>
    <a:srgbClr val="9900CC"/>
    <a:srgbClr val="48E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33" d="100"/>
          <a:sy n="33" d="100"/>
        </p:scale>
        <p:origin x="232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B8A-7352-47DF-A2CF-D5F7F638870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7DDC-8C12-4CB4-B4E8-472777B1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4415" y="320074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Partial Graph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Authorities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7074" y="1417342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Percentage of emails sent after hours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1732" y="1417342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Sent Forward Percentage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970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Subjects Received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287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Average Emails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 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8501" y="2505934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Full Graph Hubs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30609" y="2514610"/>
            <a:ext cx="2194560" cy="5486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Addresses Sent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557" y="3611883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Research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723" y="3611883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0304" y="3611878"/>
            <a:ext cx="146304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GradStudent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24988" y="3611874"/>
            <a:ext cx="128016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Research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17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0524" y="3611874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3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57583" y="3611878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PM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6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2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7645" y="3611874"/>
            <a:ext cx="146304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GradStudent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17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84350" y="868700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4128" y="86870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18951" y="8651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cxnSp>
        <p:nvCxnSpPr>
          <p:cNvPr id="34" name="Straight Connector 33"/>
          <p:cNvCxnSpPr>
            <a:endCxn id="13" idx="0"/>
          </p:cNvCxnSpPr>
          <p:nvPr/>
        </p:nvCxnSpPr>
        <p:spPr>
          <a:xfrm flipH="1">
            <a:off x="1100197" y="3063244"/>
            <a:ext cx="64004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4123" y="20538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07293" y="205383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87439" y="20618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73899" y="20127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&gt;=0.16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8221" y="315110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cxnSp>
        <p:nvCxnSpPr>
          <p:cNvPr id="49" name="Straight Connector 48"/>
          <p:cNvCxnSpPr>
            <a:endCxn id="15" idx="0"/>
          </p:cNvCxnSpPr>
          <p:nvPr/>
        </p:nvCxnSpPr>
        <p:spPr>
          <a:xfrm>
            <a:off x="2237089" y="3063244"/>
            <a:ext cx="19027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55562" y="31321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130721" y="3063244"/>
            <a:ext cx="457163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8518" y="31321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04273" y="317237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364488" y="3063244"/>
            <a:ext cx="37315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284707" y="3063244"/>
            <a:ext cx="228582" cy="525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36073" y="316207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&lt;0.48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56076" y="314907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&gt;=0.48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833341" y="3063244"/>
            <a:ext cx="845784" cy="518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662121" y="3087662"/>
            <a:ext cx="396822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867663" y="315468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0.07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866156" y="3063244"/>
            <a:ext cx="460096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1936" y="315289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&gt;=0.07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6095984" y="868708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347001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358643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833325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553195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62121" y="3611878"/>
            <a:ext cx="109728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Total: 2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Errors: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4415" y="320074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Partial Graph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Authorities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7074" y="1417342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Percentage of emails sent after hours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1732" y="1417342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Sent Forward Percentage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9709" y="251461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Subjects Received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2879" y="251461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Average Emails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 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8501" y="2505934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Full Graph Hubs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30609" y="251461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Addresses Sent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557" y="3611883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723" y="3611883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0304" y="3611878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24988" y="3611874"/>
            <a:ext cx="128016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0524" y="3611874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57583" y="3611878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7645" y="3611874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084350" y="868700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4128" y="86870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18951" y="8651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cxnSp>
        <p:nvCxnSpPr>
          <p:cNvPr id="34" name="Straight Connector 33"/>
          <p:cNvCxnSpPr>
            <a:endCxn id="13" idx="0"/>
          </p:cNvCxnSpPr>
          <p:nvPr/>
        </p:nvCxnSpPr>
        <p:spPr>
          <a:xfrm flipH="1">
            <a:off x="1100197" y="3063244"/>
            <a:ext cx="64004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4123" y="20538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07293" y="205383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87439" y="20618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773899" y="20127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&gt;=0.16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8221" y="315110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cxnSp>
        <p:nvCxnSpPr>
          <p:cNvPr id="49" name="Straight Connector 48"/>
          <p:cNvCxnSpPr>
            <a:endCxn id="15" idx="0"/>
          </p:cNvCxnSpPr>
          <p:nvPr/>
        </p:nvCxnSpPr>
        <p:spPr>
          <a:xfrm>
            <a:off x="2237089" y="3063244"/>
            <a:ext cx="19027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55562" y="31321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130721" y="3063244"/>
            <a:ext cx="457163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8518" y="31321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04273" y="317237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364488" y="3063244"/>
            <a:ext cx="373154" cy="54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284707" y="3063244"/>
            <a:ext cx="228582" cy="525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36073" y="316207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&lt;0.48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56076" y="314907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&gt;=0.48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833341" y="3063244"/>
            <a:ext cx="845784" cy="518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662121" y="3087662"/>
            <a:ext cx="396822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867663" y="315468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0.07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866156" y="3063244"/>
            <a:ext cx="460096" cy="540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1936" y="315289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&gt;=0.07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6095984" y="868708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347001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358643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833325" y="1965976"/>
            <a:ext cx="146304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553195" y="1965976"/>
            <a:ext cx="731520" cy="548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662121" y="3611878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736808" y="320074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Partial Graph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Authorities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999467" y="1417342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Percentage of emails sent after hours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474125" y="1417342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Sent Forward Percentage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62102" y="251461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Subjects Received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05272" y="251461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Average Emails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 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40894" y="2505934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Full Graph Hubs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3950" y="3611883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91116" y="3611883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62697" y="3611878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00038" y="3611874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24988" y="3611870"/>
            <a:ext cx="128016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0524" y="3611870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62121" y="3611874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736808" y="32007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Partial Graph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Authorities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99467" y="1417338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Percentage of emails sent after hours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474125" y="1417338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Sent Forward Percentage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262102" y="2514606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Unique Subjects Received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005272" y="2514606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Average Emails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Per Day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40894" y="2505930"/>
            <a:ext cx="219456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Full Graph Hubs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3950" y="3611879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91116" y="3611879"/>
            <a:ext cx="109728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Total: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62697" y="3611874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21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00038" y="3611870"/>
            <a:ext cx="146304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bg1"/>
                </a:solidFill>
              </a:rPr>
              <a:t>GradStudent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Total: 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Errors: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7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r="8501" b="9198"/>
          <a:stretch/>
        </p:blipFill>
        <p:spPr>
          <a:xfrm>
            <a:off x="883976" y="761996"/>
            <a:ext cx="10332607" cy="586736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 rot="16200000">
            <a:off x="-1380435" y="3661530"/>
            <a:ext cx="5204124" cy="68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8672" y="712013"/>
            <a:ext cx="9783973" cy="68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15489" y="743367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965543" y="562374"/>
            <a:ext cx="111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Graduate 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67442" y="651190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986968" y="9601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191082" y="730180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262869" y="72415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Outreach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673" y="1476667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503" y="2751310"/>
            <a:ext cx="111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Graduate </a:t>
            </a:r>
          </a:p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716" y="426888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55" y="4851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639" y="5422839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984" y="4621321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Outreach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70422" y="36077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3903" y="352246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50463" y="369245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780" y="36754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90254" y="360779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033706" y="352312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1639" y="1991760"/>
            <a:ext cx="10502067" cy="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6688" y="4211882"/>
            <a:ext cx="10502067" cy="5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688" y="4705492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6688" y="4890128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688" y="5245729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221" y="6576670"/>
            <a:ext cx="10502067" cy="1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6688" y="1408875"/>
            <a:ext cx="10502067" cy="6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83319" y="367482"/>
            <a:ext cx="0" cy="621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3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353</Words>
  <Application>Microsoft Office PowerPoint</Application>
  <PresentationFormat>Widescreen</PresentationFormat>
  <Paragraphs>157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Ernst</dc:creator>
  <cp:lastModifiedBy>Kayla</cp:lastModifiedBy>
  <cp:revision>12</cp:revision>
  <dcterms:created xsi:type="dcterms:W3CDTF">2016-02-02T19:46:18Z</dcterms:created>
  <dcterms:modified xsi:type="dcterms:W3CDTF">2016-04-11T00:17:00Z</dcterms:modified>
</cp:coreProperties>
</file>