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B8A-7352-47DF-A2CF-D5F7F6388700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DC-8C12-4CB4-B4E8-472777B1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9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B8A-7352-47DF-A2CF-D5F7F6388700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DC-8C12-4CB4-B4E8-472777B1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5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B8A-7352-47DF-A2CF-D5F7F6388700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DC-8C12-4CB4-B4E8-472777B1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B8A-7352-47DF-A2CF-D5F7F6388700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DC-8C12-4CB4-B4E8-472777B1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B8A-7352-47DF-A2CF-D5F7F6388700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DC-8C12-4CB4-B4E8-472777B1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6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B8A-7352-47DF-A2CF-D5F7F6388700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DC-8C12-4CB4-B4E8-472777B1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4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B8A-7352-47DF-A2CF-D5F7F6388700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DC-8C12-4CB4-B4E8-472777B1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B8A-7352-47DF-A2CF-D5F7F6388700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DC-8C12-4CB4-B4E8-472777B1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7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B8A-7352-47DF-A2CF-D5F7F6388700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DC-8C12-4CB4-B4E8-472777B1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9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B8A-7352-47DF-A2CF-D5F7F6388700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DC-8C12-4CB4-B4E8-472777B1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2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B8A-7352-47DF-A2CF-D5F7F6388700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DC-8C12-4CB4-B4E8-472777B1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1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1B8A-7352-47DF-A2CF-D5F7F6388700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F7DDC-8C12-4CB4-B4E8-472777B1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1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24415" y="320074"/>
            <a:ext cx="2194560" cy="5486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Partial Graph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Authorities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87074" y="1417342"/>
            <a:ext cx="2194560" cy="5486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Percentage of emails sent after hours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61732" y="1417342"/>
            <a:ext cx="2194560" cy="5486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Sent Forward Percentage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49709" y="2514610"/>
            <a:ext cx="2194560" cy="5486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Unique Subjects Received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92879" y="2514610"/>
            <a:ext cx="2194560" cy="5486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Average Emails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Per Day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28501" y="2505934"/>
            <a:ext cx="2194560" cy="5486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Full Graph Hubs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930609" y="2514610"/>
            <a:ext cx="2194560" cy="5486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Unique Addresses Sent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1557" y="3611883"/>
            <a:ext cx="109728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Research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Total: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Errors: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8723" y="3611883"/>
            <a:ext cx="109728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Director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Total: 2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Errors: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50304" y="3611878"/>
            <a:ext cx="146304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GradStudent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Total: 21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Errors: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24988" y="3611874"/>
            <a:ext cx="128016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Research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Total: 17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Errors: 7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90524" y="3611874"/>
            <a:ext cx="109728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Director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Total: 3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Errors: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57583" y="3611878"/>
            <a:ext cx="109728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PM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Total: 6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Errors: 2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87645" y="3611874"/>
            <a:ext cx="146304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GradStudent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Total: 17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Errors: 6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084350" y="868700"/>
            <a:ext cx="146304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24128" y="86870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&lt;0.03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18951" y="86513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&gt;=0.03</a:t>
            </a:r>
            <a:endParaRPr lang="en-US" dirty="0"/>
          </a:p>
        </p:txBody>
      </p:sp>
      <p:cxnSp>
        <p:nvCxnSpPr>
          <p:cNvPr id="34" name="Straight Connector 33"/>
          <p:cNvCxnSpPr>
            <a:endCxn id="13" idx="0"/>
          </p:cNvCxnSpPr>
          <p:nvPr/>
        </p:nvCxnSpPr>
        <p:spPr>
          <a:xfrm flipH="1">
            <a:off x="1100197" y="3063244"/>
            <a:ext cx="640044" cy="548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64123" y="205383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&lt;0.03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07293" y="205383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&gt;=0.03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87439" y="206183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&lt;0.16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773899" y="2012715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&gt;=0.16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8221" y="315110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&lt;0.01</a:t>
            </a:r>
            <a:endParaRPr lang="en-US" dirty="0"/>
          </a:p>
        </p:txBody>
      </p:sp>
      <p:cxnSp>
        <p:nvCxnSpPr>
          <p:cNvPr id="49" name="Straight Connector 48"/>
          <p:cNvCxnSpPr>
            <a:endCxn id="15" idx="0"/>
          </p:cNvCxnSpPr>
          <p:nvPr/>
        </p:nvCxnSpPr>
        <p:spPr>
          <a:xfrm>
            <a:off x="2237089" y="3063244"/>
            <a:ext cx="190274" cy="548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55562" y="313212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&gt;=0.01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4130721" y="3063244"/>
            <a:ext cx="457163" cy="548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618518" y="313212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&lt;0.01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604273" y="3172375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&gt;=0.01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5364488" y="3063244"/>
            <a:ext cx="373154" cy="548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284707" y="3063244"/>
            <a:ext cx="228582" cy="5257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36073" y="316207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&lt;0.48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356076" y="314907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&gt;=0.48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7833341" y="3063244"/>
            <a:ext cx="845784" cy="518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662121" y="3087662"/>
            <a:ext cx="396822" cy="5409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867663" y="315468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smtClean="0"/>
              <a:t>0.07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0866156" y="3063244"/>
            <a:ext cx="460096" cy="5409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231936" y="3152896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&gt;=0.07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 flipH="1" flipV="1">
            <a:off x="6095984" y="868708"/>
            <a:ext cx="146304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347001" y="1965976"/>
            <a:ext cx="146304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4358643" y="1965976"/>
            <a:ext cx="73152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833325" y="1965976"/>
            <a:ext cx="146304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553195" y="1965976"/>
            <a:ext cx="73152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662121" y="3611878"/>
            <a:ext cx="109728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Director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Total: 2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Errors: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50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r="8501" b="9198"/>
          <a:stretch/>
        </p:blipFill>
        <p:spPr>
          <a:xfrm>
            <a:off x="883976" y="761996"/>
            <a:ext cx="10332607" cy="5867369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 rot="16200000">
            <a:off x="-1380435" y="3661530"/>
            <a:ext cx="5204124" cy="6841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288672" y="712013"/>
            <a:ext cx="9783973" cy="6841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15489" y="743367"/>
            <a:ext cx="103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3965543" y="562374"/>
            <a:ext cx="1111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Graduate </a:t>
            </a:r>
          </a:p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567442" y="651190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7986968" y="96014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9191082" y="730180"/>
            <a:ext cx="103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7262869" y="724154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Outreach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5673" y="1476667"/>
            <a:ext cx="103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3503" y="2751310"/>
            <a:ext cx="1111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Graduate </a:t>
            </a:r>
          </a:p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3716" y="4268885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8255" y="48513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1639" y="5422839"/>
            <a:ext cx="103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9984" y="4621321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Outreach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670422" y="360779"/>
            <a:ext cx="0" cy="621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03903" y="352246"/>
            <a:ext cx="0" cy="621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50463" y="369245"/>
            <a:ext cx="0" cy="621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24780" y="367549"/>
            <a:ext cx="0" cy="621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590254" y="360779"/>
            <a:ext cx="0" cy="621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033706" y="352312"/>
            <a:ext cx="0" cy="621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1639" y="1991760"/>
            <a:ext cx="10502067" cy="6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6688" y="4211882"/>
            <a:ext cx="10502067" cy="5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6688" y="4705492"/>
            <a:ext cx="10502067" cy="1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6688" y="4890128"/>
            <a:ext cx="10502067" cy="1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6688" y="5245729"/>
            <a:ext cx="10502067" cy="1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8221" y="6576670"/>
            <a:ext cx="10502067" cy="1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6688" y="1408875"/>
            <a:ext cx="10502067" cy="6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583319" y="367482"/>
            <a:ext cx="0" cy="621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53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123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Ernst</dc:creator>
  <cp:lastModifiedBy>Joseph Ernst</cp:lastModifiedBy>
  <cp:revision>11</cp:revision>
  <dcterms:created xsi:type="dcterms:W3CDTF">2016-02-02T19:46:18Z</dcterms:created>
  <dcterms:modified xsi:type="dcterms:W3CDTF">2016-02-02T21:51:23Z</dcterms:modified>
</cp:coreProperties>
</file>