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78"/>
          <a:sy d="100" n="78"/>
        </p:scale>
        <p:origin x="52" y="15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hdphoto1.wdp" Type="http://schemas.microsoft.com/office/2007/relationships/hdphoto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hexagon with black text  Description automatically generated" id="10" name="Picture 9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b="94000" l="2078" r="92208" t="6889">
                        <a14:foregroundMark x1="31429" x2="31429" y1="47333" y2="47333"/>
                        <a14:foregroundMark x1="41558" x2="41558" y1="47333" y2="47333"/>
                        <a14:foregroundMark x1="43896" x2="49091" y1="47333" y2="7111"/>
                        <a14:foregroundMark x1="51688" x2="37662" y1="60444" y2="52889"/>
                        <a14:foregroundMark x1="65714" x2="67013" y1="50667" y2="78889"/>
                        <a14:foregroundMark x1="92208" x2="89870" y1="31111" y2="70222"/>
                        <a14:foregroundMark x1="8312" x2="8312" y1="32222" y2="69111"/>
                        <a14:foregroundMark x1="51688" x2="51688" y1="94222" y2="94222"/>
                        <a14:foregroundMark x1="2078" x2="2078" y1="51778" y2="51778"/>
                        <a14:foregroundMark x1="55325" x2="55325" y1="31111" y2="31111"/>
                        <a14:foregroundMark x1="32468" x2="32468" y1="34444" y2="34444"/>
                        <a14:foregroundMark x1="28831" x2="28831" y1="32222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head and a gear  Description automatically generated" id="7" name="Picture 6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atsoft.org/article/view/v059i10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Skills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frames and tidy data</a:t>
            </a:r>
            <a:br/>
            <a:br/>
            <a:r>
              <a:rPr/>
              <a:t>Ed Harris, Joseph Mhango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data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Choices</a:t>
            </a:r>
          </a:p>
          <a:p>
            <a:pPr lvl="0"/>
            <a:r>
              <a:rPr/>
              <a:t>from File &gt; Import Data</a:t>
            </a:r>
          </a:p>
          <a:p>
            <a:pPr lvl="0"/>
            <a:r>
              <a:rPr/>
              <a:t>readxl::read_excel()</a:t>
            </a:r>
          </a:p>
          <a:p>
            <a:pPr lvl="0"/>
            <a:r>
              <a:rPr/>
              <a:t>openxlsx::read.xlsx()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Demonstration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Manipulating variables in the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class()</a:t>
            </a:r>
          </a:p>
          <a:p>
            <a:pPr lvl="0"/>
            <a:r>
              <a:rPr>
                <a:latin typeface="Courier"/>
              </a:rPr>
              <a:t>names()</a:t>
            </a:r>
          </a:p>
          <a:p>
            <a:pPr lvl="0"/>
            <a:r>
              <a:rPr>
                <a:latin typeface="Courier"/>
              </a:rPr>
              <a:t>str()</a:t>
            </a:r>
          </a:p>
          <a:p>
            <a:pPr lvl="0"/>
            <a:r>
              <a:rPr/>
              <a:t>indexes </a:t>
            </a:r>
            <a:r>
              <a:rPr>
                <a:latin typeface="Courier"/>
              </a:rPr>
              <a:t>[ , ]</a:t>
            </a:r>
          </a:p>
          <a:p>
            <a:pPr lvl="0"/>
            <a:r>
              <a:rPr>
                <a:latin typeface="Courier"/>
              </a:rPr>
              <a:t>attach()</a:t>
            </a:r>
          </a:p>
          <a:p>
            <a:pPr lvl="0" indent="0" marL="0">
              <a:buNone/>
            </a:pP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193800"/>
            <a:ext cx="299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Common data file types</a:t>
            </a:r>
          </a:p>
          <a:p>
            <a:pPr lvl="0"/>
            <a:r>
              <a:rPr/>
              <a:t>Excel, data setup, and the Data Dictionary</a:t>
            </a:r>
          </a:p>
          <a:p>
            <a:pPr lvl="0"/>
            <a:r>
              <a:rPr/>
              <a:t>Getting data into R</a:t>
            </a:r>
          </a:p>
          <a:p>
            <a:pPr lvl="0"/>
            <a:r>
              <a:rPr/>
              <a:t>Manipulating variables in the Data Frame</a:t>
            </a:r>
          </a:p>
          <a:p>
            <a:pPr lvl="0"/>
            <a:r>
              <a:rPr/>
              <a:t>Practice exercises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 data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 data in accessible format</a:t>
            </a:r>
          </a:p>
          <a:p>
            <a:pPr lvl="0"/>
            <a:r>
              <a:rPr/>
              <a:t>Data “transparent” to others</a:t>
            </a:r>
          </a:p>
          <a:p>
            <a:pPr lvl="0"/>
            <a:r>
              <a:rPr/>
              <a:t>“Tidy Data” credit: Hadley Wickham (lead statistician at Posit)</a:t>
            </a:r>
          </a:p>
          <a:p>
            <a:pPr lvl="0"/>
            <a:r>
              <a:rPr>
                <a:hlinkClick r:id="rId2"/>
              </a:rPr>
              <a:t>Wickham 2014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 data concept</a:t>
            </a:r>
          </a:p>
        </p:txBody>
      </p:sp>
      <p:pic>
        <p:nvPicPr>
          <p:cNvPr descr="pics/old_ti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193800"/>
            <a:ext cx="5359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data file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(c)sv comma separated values + others</a:t>
            </a:r>
          </a:p>
          <a:p>
            <a:pPr lvl="0"/>
            <a:r>
              <a:rPr/>
              <a:t>Excel</a:t>
            </a:r>
          </a:p>
          <a:p>
            <a:pPr lvl="0"/>
            <a:r>
              <a:rPr/>
              <a:t>Avoid (!) proprietary formats</a:t>
            </a:r>
          </a:p>
          <a:p>
            <a:pPr lvl="0"/>
            <a:r>
              <a:rPr/>
              <a:t>Data Dictionary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Untidy data</a:t>
            </a:r>
          </a:p>
        </p:txBody>
      </p:sp>
      <p:pic>
        <p:nvPicPr>
          <p:cNvPr descr="pics/1.4-unti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86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 data</a:t>
            </a:r>
          </a:p>
        </p:txBody>
      </p:sp>
      <p:pic>
        <p:nvPicPr>
          <p:cNvPr descr="pics/1.4-ti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8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 dictionary</a:t>
            </a:r>
          </a:p>
        </p:txBody>
      </p:sp>
      <p:pic>
        <p:nvPicPr>
          <p:cNvPr descr="pics/1.4-tidy-diction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193800"/>
            <a:ext cx="668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 csv</a:t>
            </a:r>
          </a:p>
        </p:txBody>
      </p:sp>
      <p:pic>
        <p:nvPicPr>
          <p:cNvPr descr="pics/1.4-tidy.csv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06700" y="1193800"/>
            <a:ext cx="3517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Skills for data science</dc:title>
  <dc:creator>Ed Harris, Joseph Mhango</dc:creator>
  <cp:keywords/>
  <dcterms:created xsi:type="dcterms:W3CDTF">2025-09-21T22:26:58Z</dcterms:created>
  <dcterms:modified xsi:type="dcterms:W3CDTF">2025-09-21T22:26:58Z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2024-09-13</vt:lpwstr>
  </property>
  <property fmtid="{D5CDD505-2E9C-101B-9397-08002B2CF9AE}" pid="7" name="date-format">
    <vt:lpwstr>iso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Data frames and tidy data</vt:lpwstr>
  </property>
  <property fmtid="{D5CDD505-2E9C-101B-9397-08002B2CF9AE}" pid="14" name="toc-title">
    <vt:lpwstr>Table of contents</vt:lpwstr>
  </property>
</Properties>
</file>