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36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7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FB44-64D9-4270-9FB4-66C6FFA68A3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9A70-A9C0-49DF-B6E2-37821ECA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C2C8-24AA-4800-9A04-14ED3760B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Challenges facing modern society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569DC-178D-43FE-BBD4-D2F0CBD44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Presented  by:</a:t>
            </a:r>
          </a:p>
          <a:p>
            <a:pPr algn="ctr"/>
            <a:r>
              <a:rPr lang="en-US" dirty="0"/>
              <a:t>Joseph Muya</a:t>
            </a:r>
          </a:p>
        </p:txBody>
      </p:sp>
    </p:spTree>
    <p:extLst>
      <p:ext uri="{BB962C8B-B14F-4D97-AF65-F5344CB8AC3E}">
        <p14:creationId xmlns:p14="http://schemas.microsoft.com/office/powerpoint/2010/main" val="333395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6941-EB91-4A79-A34A-461AC000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73E8-EC18-4489-B560-26D4EE89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facing modern society are diverse and complex.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final year Computer Science student, I recognize the importance of leveraging technology to address these challenges.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will highlight key challenges and propose solutions using technological innovations.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8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3004-C31A-469A-9F87-25C8EE7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 Climate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BC58-9020-4E9E-BD10-62DCDF56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poses a significant threat to the planet and human civilization.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Rising temperatures, extreme weather events, and environmental degradation are urgent issues.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Develop AI-powered systems for climate modeling and prediction to better understand and mitigate the impacts of climate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4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11A0-8A71-45F0-AA60-5D597E67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 Healthcare 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1099-5E0E-454E-958E-5D25BB75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quality healthcare remains unequal, especially in remote and underserved areas.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healthcare infrastructure and resources hinder effective service delivery.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Implement telemedicine platforms and mobile health applications to provide remote diagnosis, treatment, and healthcare education to underserved communities.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9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0B7F-94E9-4E7C-B6FC-007766D1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 Cybersecurity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2FA6-96EB-45B5-BFD3-6DA33A1E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Cybersecurity threats, such as data breaches and cyberattacks, pose risks to individuals, organizations, and national security.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 digitization and interconnectedness increase vulnerability to cyber threats.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Develop advanced encryption technologies, AI-driven threat detection systems, and cybersecurity training programs to enhance digital security and protect sensitive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0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BE8C-906B-414C-A21B-7CA86219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 Education Inequality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9128-B990-4BFF-B2CA-5C684A40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 inequality persists due to disparities in access to resources, quality of education, and learning opportunities.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Socioeconomic factors, including poverty and geographical location, contribute to educational disparities.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Create online learning platforms, AI-enabled personalized learning systems, and digital educational resources to bridge the gap and provide equitable access to education for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A20C-50CB-49DC-9B82-20576687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 Urbanization and Infrastructure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562A-96F2-4D45-9C51-FE471EEA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 urbanization strains infrastructure and resources, leading to congestion, pollution, and inadequate services.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Overcrowded cities face challenges in transportation, housing, and waste management.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Develop smart city solutions, including IoT-enabled infrastructure, real-time data analytics for urban planning, and sustainable transportation systems to improve efficiency and quality of life in urban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B429-6A30-4EBD-B8C7-D0E614D8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B005-4CA6-400F-ACA5-5007E1E4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society faces diverse challenges that require innovative solutions.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final year Computer Science student, I believe in harnessing technology to address these challenges effectively.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leveraging AI, IoT, and other technological innovations, we can create a more sustainable, equitable, and secure future for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424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408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Challenges facing modern society </vt:lpstr>
      <vt:lpstr>Introduction </vt:lpstr>
      <vt:lpstr>Challenge: Climate Change</vt:lpstr>
      <vt:lpstr>Challenge: Healthcare Access</vt:lpstr>
      <vt:lpstr>Challenge: Cybersecurity Threats</vt:lpstr>
      <vt:lpstr>Challenge: Education Inequality </vt:lpstr>
      <vt:lpstr>Challenge: Urbanization and Infrastructure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facing modern society </dc:title>
  <dc:creator>Lone Nigga</dc:creator>
  <cp:lastModifiedBy>Lone Nigga</cp:lastModifiedBy>
  <cp:revision>1</cp:revision>
  <dcterms:created xsi:type="dcterms:W3CDTF">2024-04-17T16:33:42Z</dcterms:created>
  <dcterms:modified xsi:type="dcterms:W3CDTF">2024-04-17T16:41:35Z</dcterms:modified>
</cp:coreProperties>
</file>