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3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0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4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487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57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4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57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6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5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1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7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6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7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4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3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E1F1-2A18-4A56-8C84-FC8B3D4E505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2FED7-DCEC-43C8-954E-94048274B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02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or.org/stable/284326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7A6B-66C9-473A-B14E-C37EBE519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KIKUYU African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EF464-72FD-48F4-AD7D-C91CF7CF1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: </a:t>
            </a:r>
          </a:p>
          <a:p>
            <a:r>
              <a:rPr lang="en-US" dirty="0"/>
              <a:t>Joseph Muya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9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C7AC-302B-4743-9BA9-BD26A5B1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D050-CE99-48FD-8F46-B1361136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introduces an ethnographic study conducted by C. W. Hobley, focusing on the customs and beliefs of the Kikuyu people in British East Africa.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document provides valuable insights into the cultural practices and traditional beliefs of the Kikuyu community, offering a glimpse into their social structure and rituals.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9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43B7-8825-42E9-AB2F-0196AAC1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Kikuyu Customs and Beliefs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50D8-8F8E-4121-BD32-62A709B5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document explores various aspects of Kikuyu customs and beliefs, detailing their social organization, religious practices, and rituals.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highlights the importance of age sets, initiation ceremonies, and spiritual beliefs in shaping the Kikuyu way of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5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3CED-D10B-4BA5-B8E3-1ED4CB28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Thahu and Circumcision Rites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0822-1572-432F-81F7-287C4F86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"Thahu" is a key concept in Kikuyu circumcision rites, symbolizing the transition from boyhood to manhood.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document discusses the significance of Thahu in Kikuyu culture and its role in the circumcision rituals, which are central to the community's cultural identity.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0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8D86-0738-4DB3-82DD-AD33FB76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Anthropological Exploration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2A86-6EE8-4D87-8CA8-3590A465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W. Hobley's study provides valuable ethnographic insights into Kikuyu customs and belief systems, contributing to the field of anthropology.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documenting and analyzing Kikuyu cultural practices, the study enriches our understanding of African societies and their diversity.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0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FAB5-202B-487D-A346-F91D4B6E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Collaboration with JSTOR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2F85-8EDB-4FB4-A650-056A448E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to the document is facilitated through JSTOR, a digital archive that preserves and provides access to scholarly research.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collaboration between JSTOR and the Royal Anthropological Institute underscores their commitment to disseminating academic resources and promoting research in anthropology.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5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CA9E-1128-4567-87E9-688809DD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Relevance to Computer 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F0DE-3CF1-4AAE-8A1F-0BFB18405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Exploration of cultural diversity and heritage can broaden perspectives for computer science students.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traditional customs and beliefs offers insights into human behavior and societal dynamics, which can inform user interface design and user experience (UI/UX) in software development.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Incorporating cultural sensitivity in software design promotes inclusivity and accessibility, ensuring that technology serves diverse global populations effectively.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Recognition of cultural nuances fosters empathy and understanding among computer scientists, facilitating collaboration and communication in multicultural teams.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appreciating the rich tapestry of human cultures, computer science students can develop more ethical and socially responsible approaches to technology innovation.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62BF-A72C-4760-AB1D-7FDE6BC4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1A66-C85E-4B21-B2E8-5980E0A3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the document offers a comprehensive exploration of Kikuyu customs and beliefs, providing valuable insights into African anthropology.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highlights the importance of preserving and studying cultural heritage, as documented in ethnographic studies like the one conducted by C. W. Hobley.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Researchers, scholars, and students can access the full document through JSTOR using the following link: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The Journal of the Royal Anthropological Institute of Great Britain and Ireland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1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</TotalTime>
  <Words>455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Damask</vt:lpstr>
      <vt:lpstr>KIKUYU African Culture</vt:lpstr>
      <vt:lpstr>Introduction </vt:lpstr>
      <vt:lpstr>Kikuyu Customs and Beliefs </vt:lpstr>
      <vt:lpstr>Thahu and Circumcision Rites </vt:lpstr>
      <vt:lpstr>Anthropological Exploration </vt:lpstr>
      <vt:lpstr>Collaboration with JSTOR</vt:lpstr>
      <vt:lpstr>Relevance to Computer Science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KIKUYU African Culture</dc:title>
  <dc:creator>Lone Nigga</dc:creator>
  <cp:lastModifiedBy>Lone Nigga</cp:lastModifiedBy>
  <cp:revision>3</cp:revision>
  <dcterms:created xsi:type="dcterms:W3CDTF">2024-04-17T15:40:23Z</dcterms:created>
  <dcterms:modified xsi:type="dcterms:W3CDTF">2024-04-17T15:56:24Z</dcterms:modified>
</cp:coreProperties>
</file>