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63C90E-9FD6-44EF-899C-11B75BD16879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FE06AC3-E717-41D7-B38C-A6177BD976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28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C90E-9FD6-44EF-899C-11B75BD16879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6AC3-E717-41D7-B38C-A6177BD976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C90E-9FD6-44EF-899C-11B75BD16879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6AC3-E717-41D7-B38C-A6177BD976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6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C90E-9FD6-44EF-899C-11B75BD16879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6AC3-E717-41D7-B38C-A6177BD976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075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C90E-9FD6-44EF-899C-11B75BD16879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6AC3-E717-41D7-B38C-A6177BD976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1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C90E-9FD6-44EF-899C-11B75BD16879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6AC3-E717-41D7-B38C-A6177BD976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14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C90E-9FD6-44EF-899C-11B75BD16879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6AC3-E717-41D7-B38C-A6177BD976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7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C90E-9FD6-44EF-899C-11B75BD16879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6AC3-E717-41D7-B38C-A6177BD976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45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C90E-9FD6-44EF-899C-11B75BD16879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6AC3-E717-41D7-B38C-A6177BD976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2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C90E-9FD6-44EF-899C-11B75BD16879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6AC3-E717-41D7-B38C-A6177BD976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6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C90E-9FD6-44EF-899C-11B75BD16879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6AC3-E717-41D7-B38C-A6177BD976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4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C90E-9FD6-44EF-899C-11B75BD16879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6AC3-E717-41D7-B38C-A6177BD976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5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C90E-9FD6-44EF-899C-11B75BD16879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6AC3-E717-41D7-B38C-A6177BD976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6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C90E-9FD6-44EF-899C-11B75BD16879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6AC3-E717-41D7-B38C-A6177BD976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7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C90E-9FD6-44EF-899C-11B75BD16879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6AC3-E717-41D7-B38C-A6177BD976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6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C90E-9FD6-44EF-899C-11B75BD16879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6AC3-E717-41D7-B38C-A6177BD976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0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C90E-9FD6-44EF-899C-11B75BD16879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6AC3-E717-41D7-B38C-A6177BD976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C90E-9FD6-44EF-899C-11B75BD16879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06AC3-E717-41D7-B38C-A6177BD976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93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213E-1C04-4F62-A9FC-4DCD79F29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Autobiography of Joseph Muya Wanja: A Journey of Resilience</a:t>
            </a:r>
            <a:b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1971B-1951-4899-AD09-A58336510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Presented by: </a:t>
            </a:r>
          </a:p>
          <a:p>
            <a:r>
              <a:rPr lang="en-US" b="1" dirty="0"/>
              <a:t>joseph muya</a:t>
            </a:r>
          </a:p>
        </p:txBody>
      </p:sp>
    </p:spTree>
    <p:extLst>
      <p:ext uri="{BB962C8B-B14F-4D97-AF65-F5344CB8AC3E}">
        <p14:creationId xmlns:p14="http://schemas.microsoft.com/office/powerpoint/2010/main" val="173329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ADD68-8C94-466C-934A-DC7288A9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b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B2937-8930-4061-B6B9-0733B4FC8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 is a journey filled with twists and turns, joys and sorrows.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Joseph Muya Wanja shares his narrative, a journey of resilience and determination.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Invites readers to join him on this voyage of self-discovery.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8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43B0-4F68-469D-B76A-CC48169A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School Years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87133-742F-45F7-9077-A47EA6DE9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 faced in high school, including financial constraints and discrimination.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Overcoming bullying and focusing on academic excellence.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Achieving exceptional grades, paving the way for university.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7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C6F4-7364-4A26-8AC1-231B533B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Journey - First and Second Year</a:t>
            </a:r>
            <a:b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7DF2-FA0F-4566-8C31-EE30F387C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Transition to university life and choosing a program in Civil Engineering.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 of financial strain and feeling like an outsider among affluent peers.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Academic growth, hands-on learning, and perseverance despite setbacks.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7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AB74-C628-40AA-AB99-51E7CFA1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Journey - Third and Fourth Year</a:t>
            </a:r>
            <a:b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1914-866E-4FA3-9B24-2E5A0708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Deepening knowledge in Computer Science, specializing in Java programming.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External attachment providing practical experience in the field.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Culmination of academic journey with a focus on a Biometric Student Attendance System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4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2B9C-F6BB-4AE1-B7E8-5B268700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 Faced</a:t>
            </a:r>
            <a:b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4F115-3BF8-4847-B722-EAB71DB11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Lacking of fees and learning materials.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Bullying and discrimination in high school.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Financial strain and feelings of inadequacy in university.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AF49-FFC8-4424-9BC3-8DB03132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Inspirations and Aspirations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F772F-A208-4274-8AFB-C3B5417AE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Graduating from university.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Securing an internship in a prestigious company.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 a modern mansion and owning a dream car.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 a life partner and starting a family.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0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1A88-1260-404B-9420-C796C7F8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b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CA800-3E41-4A5D-A155-58BF52B2C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Joseph Muya Wanja's journey reflects resilience, determination, and unwavering faith.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Overcoming challenges and pursuing dreams with unwavering determination.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Inspires readers to persevere in the face of adversity and strive for greatness.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18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</TotalTime>
  <Words>275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Autobiography of Joseph Muya Wanja: A Journey of Resilience </vt:lpstr>
      <vt:lpstr>Introduction </vt:lpstr>
      <vt:lpstr>High School Years</vt:lpstr>
      <vt:lpstr>University Journey - First and Second Year </vt:lpstr>
      <vt:lpstr>University Journey - Third and Fourth Year </vt:lpstr>
      <vt:lpstr>Challenges Faced </vt:lpstr>
      <vt:lpstr>Inspirations and Aspirations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Autobiography of Joseph Muya Wanja: A Journey of Resilience </dc:title>
  <dc:creator>Lone Nigga</dc:creator>
  <cp:lastModifiedBy>Lone Nigga</cp:lastModifiedBy>
  <cp:revision>2</cp:revision>
  <dcterms:created xsi:type="dcterms:W3CDTF">2024-04-17T16:12:39Z</dcterms:created>
  <dcterms:modified xsi:type="dcterms:W3CDTF">2024-04-17T16:19:29Z</dcterms:modified>
</cp:coreProperties>
</file>