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7326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29039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511CF-A6F4-4335-BEDC-F9A45C1146E1}"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9274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1350117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511CF-A6F4-4335-BEDC-F9A45C1146E1}"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5580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268790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3045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103157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385900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123513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76009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141353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74203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297020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18710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3B1A0-503D-4989-90E6-C62AEDC92F87}"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511CF-A6F4-4335-BEDC-F9A45C1146E1}" type="slidenum">
              <a:rPr lang="en-US" smtClean="0"/>
              <a:t>‹#›</a:t>
            </a:fld>
            <a:endParaRPr lang="en-US" dirty="0"/>
          </a:p>
        </p:txBody>
      </p:sp>
    </p:spTree>
    <p:extLst>
      <p:ext uri="{BB962C8B-B14F-4D97-AF65-F5344CB8AC3E}">
        <p14:creationId xmlns:p14="http://schemas.microsoft.com/office/powerpoint/2010/main" val="3799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13B1A0-503D-4989-90E6-C62AEDC92F87}" type="datetimeFigureOut">
              <a:rPr lang="en-US" smtClean="0"/>
              <a:t>4/17/2024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511CF-A6F4-4335-BEDC-F9A45C1146E1}" type="slidenum">
              <a:rPr lang="en-US" smtClean="0"/>
              <a:t>‹#›</a:t>
            </a:fld>
            <a:endParaRPr lang="en-US" dirty="0"/>
          </a:p>
        </p:txBody>
      </p:sp>
    </p:spTree>
    <p:extLst>
      <p:ext uri="{BB962C8B-B14F-4D97-AF65-F5344CB8AC3E}">
        <p14:creationId xmlns:p14="http://schemas.microsoft.com/office/powerpoint/2010/main" val="37190124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DC6-E4B3-4519-9ACA-812EFBA97FBA}"/>
              </a:ext>
            </a:extLst>
          </p:cNvPr>
          <p:cNvSpPr>
            <a:spLocks noGrp="1"/>
          </p:cNvSpPr>
          <p:nvPr>
            <p:ph type="ctrTitle"/>
          </p:nvPr>
        </p:nvSpPr>
        <p:spPr/>
        <p:txBody>
          <a:bodyPr>
            <a:normAutofit fontScale="90000"/>
          </a:bodyPr>
          <a:lstStyle/>
          <a:p>
            <a:r>
              <a:rPr lang="en-US" dirty="0"/>
              <a:t>The Evolution of the Graphical User Interface (GUI)</a:t>
            </a:r>
          </a:p>
        </p:txBody>
      </p:sp>
      <p:sp>
        <p:nvSpPr>
          <p:cNvPr id="3" name="Subtitle 2">
            <a:extLst>
              <a:ext uri="{FF2B5EF4-FFF2-40B4-BE49-F238E27FC236}">
                <a16:creationId xmlns:a16="http://schemas.microsoft.com/office/drawing/2014/main" id="{5DD97A89-6A22-4B0D-830D-56C5C3EE3A61}"/>
              </a:ext>
            </a:extLst>
          </p:cNvPr>
          <p:cNvSpPr>
            <a:spLocks noGrp="1"/>
          </p:cNvSpPr>
          <p:nvPr>
            <p:ph type="subTitle" idx="1"/>
          </p:nvPr>
        </p:nvSpPr>
        <p:spPr/>
        <p:txBody>
          <a:bodyPr/>
          <a:lstStyle/>
          <a:p>
            <a:r>
              <a:rPr lang="en-US" b="1" dirty="0"/>
              <a:t>Presented By : Joseph Muya</a:t>
            </a:r>
          </a:p>
        </p:txBody>
      </p:sp>
    </p:spTree>
    <p:extLst>
      <p:ext uri="{BB962C8B-B14F-4D97-AF65-F5344CB8AC3E}">
        <p14:creationId xmlns:p14="http://schemas.microsoft.com/office/powerpoint/2010/main" val="341678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DFC4-3AE7-49E3-8ACF-1CDB733CF886}"/>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GUI and Innovation</a:t>
            </a:r>
            <a:endParaRPr lang="en-US" b="1" dirty="0"/>
          </a:p>
        </p:txBody>
      </p:sp>
      <p:sp>
        <p:nvSpPr>
          <p:cNvPr id="3" name="Content Placeholder 2">
            <a:extLst>
              <a:ext uri="{FF2B5EF4-FFF2-40B4-BE49-F238E27FC236}">
                <a16:creationId xmlns:a16="http://schemas.microsoft.com/office/drawing/2014/main" id="{087984E7-3785-4D2B-BFA6-6ABF3DCD08E1}"/>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Contribution to innovation in human-computer interaction: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has been a driving force behind innovation in human-computer interaction, leading to advancements in touchscreens, voice recognition, gesture control, and other interactive technologies. GUI-based interfaces have evolved to support new input modalities and interaction paradigms, enabling more natural and intuitive interactions between users and computers.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Advancements in touchscreens, voice recognition, augmented reality, and virtual reality: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Touchscreens: GUI interfaces have adapted to support touch-based interactions, enabling users to interact directly with digital content using gestures such as tapping, swiping, and pinching.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Voice recognition: GUI interfaces now integrate voice recognition technologies that allow users to interact with devices and applications using voice commands and natural language processing.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Augmented reality (AR) and virtual reality (VR): GUI interfaces are evolving to support immersive experiences in AR and VR environments, where users can interact with digital content and virtual objects in three-dimensional space.</a:t>
            </a:r>
          </a:p>
          <a:p>
            <a:endParaRPr lang="en-US" dirty="0"/>
          </a:p>
        </p:txBody>
      </p:sp>
    </p:spTree>
    <p:extLst>
      <p:ext uri="{BB962C8B-B14F-4D97-AF65-F5344CB8AC3E}">
        <p14:creationId xmlns:p14="http://schemas.microsoft.com/office/powerpoint/2010/main" val="4446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C992-5454-4451-9783-904C0C374B2F}"/>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FF300FB-5627-4642-BFA2-2A17577FD98D}"/>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Summary of key points: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has revolutionized the way humans interact with computers by providing a visual and intuitive</a:t>
            </a:r>
          </a:p>
        </p:txBody>
      </p:sp>
    </p:spTree>
    <p:extLst>
      <p:ext uri="{BB962C8B-B14F-4D97-AF65-F5344CB8AC3E}">
        <p14:creationId xmlns:p14="http://schemas.microsoft.com/office/powerpoint/2010/main" val="9363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950D-D9E8-4396-ADB2-7CF9616084DB}"/>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AE7FF852-DEBD-4AA2-9D05-A2A0CDB280FD}"/>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to the Graphical User Interface (GUI):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Graphical User Interface, commonly known as GUI, is a visual way of interacting with computers through graphical elements such as icons, windows, menus, and buttons. Unlike the text-based interfaces of the past, GUI allows users to navigate and operate computers using intuitive graphical representations.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Brief overview of its significance in computer science: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revolutionized the way humans interact with computers by making computing accessible to a wider audience. Its introduction marked a significant milestone in computer science, enabling users to perform tasks more efficiently and intuitively. GUI has become ubiquitous in modern computing, shaping the way we work, communicate, and access information.</a:t>
            </a:r>
          </a:p>
          <a:p>
            <a:endParaRPr lang="en-US" dirty="0"/>
          </a:p>
        </p:txBody>
      </p:sp>
    </p:spTree>
    <p:extLst>
      <p:ext uri="{BB962C8B-B14F-4D97-AF65-F5344CB8AC3E}">
        <p14:creationId xmlns:p14="http://schemas.microsoft.com/office/powerpoint/2010/main" val="358715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67D0-93C6-437C-8415-1DA99A0F60A1}"/>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What is GUI?</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8D5D05A3-DE4E-408A-8D4D-EB96ACEA76DF}"/>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Definition of Graphical User Interface (GUI):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Graphical User Interface (GUI) is a type of user interface that allows users to interact with electronic devices through graphical icons and visual indicators, as opposed to text-based interfaces, typed command labels, or text navigation.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Explanation of its purpose in computing: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purpose of GUI is to simplify the interaction between users and computers by presenting information and actions in a visual format that is easy to understand and navigate. GUIs provide users with a more intuitive way to interact with software applications, enabling them to perform tasks using familiar metaphors such as clicking, dragging, and dropping.</a:t>
            </a:r>
          </a:p>
          <a:p>
            <a:pPr marL="0" indent="0">
              <a:buNone/>
            </a:pPr>
            <a:endParaRPr lang="en-US" dirty="0"/>
          </a:p>
        </p:txBody>
      </p:sp>
    </p:spTree>
    <p:extLst>
      <p:ext uri="{BB962C8B-B14F-4D97-AF65-F5344CB8AC3E}">
        <p14:creationId xmlns:p14="http://schemas.microsoft.com/office/powerpoint/2010/main" val="38306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07CA-7894-4228-B10C-DA7C7FF8E28C}"/>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Evolution of GUI</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3EB6AC52-B613-4924-98DF-A6C311E00662}"/>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Timeline of key milestones in the development of GUI: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1973: Xerox Palo Alto Research Center (PARC) introduces the Xerox Alto, featuring the first GUI with windows, icons, and a mouse.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1984: Apple Macintosh is released, popularizing the concept of GUI in personal computers.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1995: Microsoft Windows 95 is launched, bringing GUI to mainstream PC users.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Highlight major implementations (Xerox Star, Apple Macintosh):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Xerox Star, introduced in 1981, was one of the earliest commercial systems to feature a GUI. It incorporated many elements of modern GUIs, including icons, windows, and a pointing device (mouse). The Apple Macintosh, launched in 1984, further popularized GUI with its user-friendly interface and innovative features.</a:t>
            </a:r>
          </a:p>
          <a:p>
            <a:pPr marL="0" indent="0">
              <a:buNone/>
            </a:pPr>
            <a:endParaRPr lang="en-US" dirty="0"/>
          </a:p>
        </p:txBody>
      </p:sp>
    </p:spTree>
    <p:extLst>
      <p:ext uri="{BB962C8B-B14F-4D97-AF65-F5344CB8AC3E}">
        <p14:creationId xmlns:p14="http://schemas.microsoft.com/office/powerpoint/2010/main" val="262607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2957-9F5F-4F31-B6AC-A577FAA70266}"/>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Features of GUI</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93439383-DF21-4876-B238-55BF328DFE7B}"/>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Features of GUI (icons, windows, menus, buttons):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Icons: Graphical symbols representing files, folders, applications, or actions.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Windows: Rectangular areas on the screen that display content or applications.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Menus: Lists of options or commands accessible through a drop-down or pop-up interface.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Buttons: Interactive elements that trigger actions or commands when clicked.</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 with Command-Line Interface (CLI):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differs from Command-Line Interface (CLI) in that it provides a visual representation of system components and actions, whereas CLI relies on text-based commands typed by the user. GUIs are generally more user-friendly and accessible to non-technical users compared to CLI, which requires knowledge of specific commands and syntax.</a:t>
            </a:r>
          </a:p>
          <a:p>
            <a:endParaRPr lang="en-US" dirty="0"/>
          </a:p>
        </p:txBody>
      </p:sp>
    </p:spTree>
    <p:extLst>
      <p:ext uri="{BB962C8B-B14F-4D97-AF65-F5344CB8AC3E}">
        <p14:creationId xmlns:p14="http://schemas.microsoft.com/office/powerpoint/2010/main" val="30848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D03F-88ED-4A1B-B004-9A949D04BDE1}"/>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Impact on Accessibility</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85DDC734-CC04-4676-8FCC-EC47C6540350}"/>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Accessibility improvements brought by GUI: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Visual representation: GUIs use graphical elements that are easier to interpret than text-based interfaces, making computing more accessible to users with limited technical knowledge.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Intuitive navigation: GUIs employ familiar metaphors such as icons, menus, and buttons, which reduce the learning curve for new users and improve overall accessibility.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Assistive technologies: GUIs support a wide range of assistive technologies such as screen readers, magnifiers, and voice input, enabling users with disabilities to interact with computers effectively.</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Widening access to computing for non-technical users: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GUIs have democratized access to computing by removing barriers to entry and empowering users from diverse backgrounds to use computers for various tasks. The intuitive nature of GUIs has made computing more inclusive and user-friendly, allowing individuals with limited technical skills to participate in the digital age.</a:t>
            </a:r>
          </a:p>
          <a:p>
            <a:endParaRPr lang="en-US" dirty="0"/>
          </a:p>
        </p:txBody>
      </p:sp>
    </p:spTree>
    <p:extLst>
      <p:ext uri="{BB962C8B-B14F-4D97-AF65-F5344CB8AC3E}">
        <p14:creationId xmlns:p14="http://schemas.microsoft.com/office/powerpoint/2010/main" val="172394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50E8-7F36-4C69-AA82-1F760DBF4D7A}"/>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GUI in Operating Systems</a:t>
            </a:r>
            <a:endParaRPr lang="en-US" b="1" dirty="0"/>
          </a:p>
        </p:txBody>
      </p:sp>
      <p:sp>
        <p:nvSpPr>
          <p:cNvPr id="3" name="Content Placeholder 2">
            <a:extLst>
              <a:ext uri="{FF2B5EF4-FFF2-40B4-BE49-F238E27FC236}">
                <a16:creationId xmlns:a16="http://schemas.microsoft.com/office/drawing/2014/main" id="{96C0E973-8F45-4F61-90E7-82F2D3ECB30D}"/>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in major operating systems (Windows, macOS, Linux):</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Windows: Microsoft Windows is the most widely used operating system with a GUI interface, offering features such as the Start menu, taskbar, and window management.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macOS: Apple's macOS features a sleek and intuitive GUI design known for its visual aesthetics and ease of use, with features like the Dock and Finder.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Linux: Various Linux distributions offer GUI interfaces such as GNOME, KDE, and Unity, catering to diverse user preferences and requirements.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Role of GUI in modern computing environments: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plays a central role in modern computing environments by providing users with a visual interface to interact with their devices and applications. GUIs enhance productivity, streamline workflow, and facilitate multitasking by presenting information and tools in an organized and user-friendly manner.</a:t>
            </a:r>
          </a:p>
          <a:p>
            <a:endParaRPr lang="en-US" dirty="0"/>
          </a:p>
        </p:txBody>
      </p:sp>
    </p:spTree>
    <p:extLst>
      <p:ext uri="{BB962C8B-B14F-4D97-AF65-F5344CB8AC3E}">
        <p14:creationId xmlns:p14="http://schemas.microsoft.com/office/powerpoint/2010/main" val="342888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CCFD-FE12-4F01-8C41-2E3920395377}"/>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GUI in Applications</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673C0CC9-8052-4F9C-9213-0817EFF72C82}"/>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GUI-enabled applications (productivity suites, graphic design software, multimedia tools):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Productivity suites: Applications like Microsoft Office and Google Workspace feature GUI interfaces that allow users to create, edit, and manage documents, spreadsheets, and presentations.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Graphic design software: Tools like Adobe Photoshop and Illustrator offer GUI interfaces with advanced features for image editing, graphic design, and digital art.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Multimedia tools: Software such as Adobe Premiere Pro and Final Cut Pro X provide GUI interfaces for video editing, audio production, and multimedia creation.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Influence on software development across industries: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GUIs have revolutionized software development across industries by providing developers with tools and frameworks to create intuitive and visually appealing applications. GUI-based development environments simplify the process of designing, prototyping, and deploying software, resulting in faster time-to-market and improved user satisfaction.</a:t>
            </a:r>
          </a:p>
          <a:p>
            <a:endParaRPr lang="en-US" dirty="0"/>
          </a:p>
        </p:txBody>
      </p:sp>
    </p:spTree>
    <p:extLst>
      <p:ext uri="{BB962C8B-B14F-4D97-AF65-F5344CB8AC3E}">
        <p14:creationId xmlns:p14="http://schemas.microsoft.com/office/powerpoint/2010/main" val="109307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2740-B96A-46EC-84A0-9AFAD5FC255F}"/>
              </a:ext>
            </a:extLst>
          </p:cNvPr>
          <p:cNvSpPr>
            <a:spLocks noGrp="1"/>
          </p:cNvSpPr>
          <p:nvPr>
            <p:ph type="title"/>
          </p:nvPr>
        </p:nvSpPr>
        <p:spPr/>
        <p:txBody>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GUI and Society</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43C47A81-04EC-473D-AF64-159BE2EADD45}"/>
              </a:ext>
            </a:extLst>
          </p:cNvPr>
          <p:cNvSpPr>
            <a:spLocks noGrp="1"/>
          </p:cNvSpPr>
          <p:nvPr>
            <p:ph idx="1"/>
          </p:nvPr>
        </p:nvSpPr>
        <p:spPr/>
        <p:txBody>
          <a:bodyPr>
            <a:normAutofit fontScale="85000"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Societal impact of GUI: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Democratization of technology: GUI has democratized access to technology by making computing more accessible and user-friendly, empowering individuals from diverse backgrounds to participate in the digital age.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Economic growth: GUI has contributed to economic growth by driving innovation, creating jobs, and enabling new business opportunities in sectors such as software development, digital media, and e-commerce.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Social connectivity: GUI has facilitated social connectivity by enabling communication, collaboration, and information sharing across geographic and cultural boundaries, fostering global communities and networks.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Democratization of technology and access to information: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GUI has played a crucial role in democratizing technology and access to information by removing barriers to entry and empowering users to leverage computing resources for education, employment, and personal enrichment. GUI-based devices and applications have become essential tools for communication, learning, and productivity in today's digital society.</a:t>
            </a:r>
          </a:p>
          <a:p>
            <a:endParaRPr lang="en-US" dirty="0"/>
          </a:p>
        </p:txBody>
      </p:sp>
    </p:spTree>
    <p:extLst>
      <p:ext uri="{BB962C8B-B14F-4D97-AF65-F5344CB8AC3E}">
        <p14:creationId xmlns:p14="http://schemas.microsoft.com/office/powerpoint/2010/main" val="32846280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TotalTime>
  <Words>1368</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The Evolution of the Graphical User Interface (GUI)</vt:lpstr>
      <vt:lpstr>Introduction </vt:lpstr>
      <vt:lpstr>What is GUI? </vt:lpstr>
      <vt:lpstr>Evolution of GUI </vt:lpstr>
      <vt:lpstr>Features of GUI </vt:lpstr>
      <vt:lpstr>Impact on Accessibility </vt:lpstr>
      <vt:lpstr>GUI in Operating Systems</vt:lpstr>
      <vt:lpstr>GUI in Applications </vt:lpstr>
      <vt:lpstr>GUI and Society </vt:lpstr>
      <vt:lpstr>GUI and Innovation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the Graphical User Interface (GUI)</dc:title>
  <dc:creator>Lone Nigga</dc:creator>
  <cp:lastModifiedBy>Lone Nigga</cp:lastModifiedBy>
  <cp:revision>3</cp:revision>
  <dcterms:created xsi:type="dcterms:W3CDTF">2024-04-17T14:58:41Z</dcterms:created>
  <dcterms:modified xsi:type="dcterms:W3CDTF">2024-04-17T15:30:07Z</dcterms:modified>
</cp:coreProperties>
</file>