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73" r:id="rId3"/>
    <p:sldId id="269" r:id="rId4"/>
    <p:sldId id="270" r:id="rId5"/>
    <p:sldId id="271" r:id="rId6"/>
    <p:sldId id="272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937"/>
    <a:srgbClr val="FFEEBB"/>
    <a:srgbClr val="FFC82E"/>
    <a:srgbClr val="004065"/>
    <a:srgbClr val="005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6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2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13C3-5061-9A46-A5B3-217D06B1AD92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804334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2237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128112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1: Fixation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 fixation cross will first appear in the middle of the screen.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This indicates the beginning of a new trial.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Please maintain fixation throughout the experiment.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12237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</a:t>
            </a:r>
          </a:p>
        </p:txBody>
      </p:sp>
    </p:spTree>
    <p:extLst>
      <p:ext uri="{BB962C8B-B14F-4D97-AF65-F5344CB8AC3E}">
        <p14:creationId xmlns:p14="http://schemas.microsoft.com/office/powerpoint/2010/main" val="5194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668867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384621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63686-2340-5C40-B9D6-D732761BFDD8}"/>
              </a:ext>
            </a:extLst>
          </p:cNvPr>
          <p:cNvSpPr txBox="1"/>
          <p:nvPr/>
        </p:nvSpPr>
        <p:spPr>
          <a:xfrm>
            <a:off x="1384621" y="3200400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15087-B04A-EB4A-B82F-828A8B59FFC3}"/>
              </a:ext>
            </a:extLst>
          </p:cNvPr>
          <p:cNvSpPr txBox="1"/>
          <p:nvPr/>
        </p:nvSpPr>
        <p:spPr>
          <a:xfrm>
            <a:off x="1384620" y="3982307"/>
            <a:ext cx="6271863" cy="98488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1: Fixation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 fixation cross will first appear in the middle of the screen. This indicates the beginning of a new trial. Please maintain fixation throughout the experiment.  </a:t>
            </a:r>
          </a:p>
        </p:txBody>
      </p:sp>
    </p:spTree>
    <p:extLst>
      <p:ext uri="{BB962C8B-B14F-4D97-AF65-F5344CB8AC3E}">
        <p14:creationId xmlns:p14="http://schemas.microsoft.com/office/powerpoint/2010/main" val="158026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668867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384621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EF87-0B63-024C-9ACA-3A5EF7EBCDD0}"/>
              </a:ext>
            </a:extLst>
          </p:cNvPr>
          <p:cNvSpPr/>
          <p:nvPr/>
        </p:nvSpPr>
        <p:spPr>
          <a:xfrm>
            <a:off x="3606471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443836-E06E-A244-9998-89334764748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212782" y="2523067"/>
            <a:ext cx="393689" cy="0"/>
          </a:xfrm>
          <a:prstGeom prst="straightConnector1">
            <a:avLst/>
          </a:prstGeom>
          <a:ln w="19050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399520-090E-E046-B095-67E7A9C2161B}"/>
              </a:ext>
            </a:extLst>
          </p:cNvPr>
          <p:cNvSpPr txBox="1"/>
          <p:nvPr/>
        </p:nvSpPr>
        <p:spPr>
          <a:xfrm>
            <a:off x="1384621" y="3200400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7C86A-C28B-E048-9159-4371A3D46222}"/>
              </a:ext>
            </a:extLst>
          </p:cNvPr>
          <p:cNvSpPr txBox="1"/>
          <p:nvPr/>
        </p:nvSpPr>
        <p:spPr>
          <a:xfrm>
            <a:off x="3606471" y="3200399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</a:t>
            </a:r>
          </a:p>
        </p:txBody>
      </p:sp>
    </p:spTree>
    <p:extLst>
      <p:ext uri="{BB962C8B-B14F-4D97-AF65-F5344CB8AC3E}">
        <p14:creationId xmlns:p14="http://schemas.microsoft.com/office/powerpoint/2010/main" val="264084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668867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384621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EF87-0B63-024C-9ACA-3A5EF7EBCDD0}"/>
              </a:ext>
            </a:extLst>
          </p:cNvPr>
          <p:cNvSpPr/>
          <p:nvPr/>
        </p:nvSpPr>
        <p:spPr>
          <a:xfrm>
            <a:off x="3606471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65EF7-797C-9645-94D5-EEB459B8A864}"/>
              </a:ext>
            </a:extLst>
          </p:cNvPr>
          <p:cNvSpPr/>
          <p:nvPr/>
        </p:nvSpPr>
        <p:spPr>
          <a:xfrm>
            <a:off x="5828322" y="1845733"/>
            <a:ext cx="1828161" cy="13546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C2186A-F037-D14D-8B78-350DDF4672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34632" y="2523067"/>
            <a:ext cx="393690" cy="0"/>
          </a:xfrm>
          <a:prstGeom prst="straightConnector1">
            <a:avLst/>
          </a:prstGeom>
          <a:ln w="19050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5ED3F-42BE-7444-95DC-A1DE050AFC2C}"/>
              </a:ext>
            </a:extLst>
          </p:cNvPr>
          <p:cNvCxnSpPr/>
          <p:nvPr/>
        </p:nvCxnSpPr>
        <p:spPr>
          <a:xfrm>
            <a:off x="3212782" y="2523067"/>
            <a:ext cx="393689" cy="0"/>
          </a:xfrm>
          <a:prstGeom prst="straightConnector1">
            <a:avLst/>
          </a:prstGeom>
          <a:ln w="19050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9E0CF-A58A-F34F-97A1-B2FA6EDA11F8}"/>
              </a:ext>
            </a:extLst>
          </p:cNvPr>
          <p:cNvSpPr txBox="1"/>
          <p:nvPr/>
        </p:nvSpPr>
        <p:spPr>
          <a:xfrm>
            <a:off x="1384621" y="3200400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D82B3-F660-6A4F-BAD2-1A92963031F3}"/>
              </a:ext>
            </a:extLst>
          </p:cNvPr>
          <p:cNvSpPr txBox="1"/>
          <p:nvPr/>
        </p:nvSpPr>
        <p:spPr>
          <a:xfrm>
            <a:off x="3606471" y="3200399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9DDC7-3643-E74A-AE73-9F9E96712EE0}"/>
              </a:ext>
            </a:extLst>
          </p:cNvPr>
          <p:cNvSpPr txBox="1"/>
          <p:nvPr/>
        </p:nvSpPr>
        <p:spPr>
          <a:xfrm>
            <a:off x="5828322" y="3200398"/>
            <a:ext cx="18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</a:t>
            </a:r>
          </a:p>
        </p:txBody>
      </p:sp>
    </p:spTree>
    <p:extLst>
      <p:ext uri="{BB962C8B-B14F-4D97-AF65-F5344CB8AC3E}">
        <p14:creationId xmlns:p14="http://schemas.microsoft.com/office/powerpoint/2010/main" val="32851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804334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2237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128112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1: Fixation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 fixation cross will first appear in the middle of the screen.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This indicates the beginning of a new trial.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Please maintain fixation throughout the experiment.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12237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</a:t>
            </a:r>
          </a:p>
        </p:txBody>
      </p:sp>
    </p:spTree>
    <p:extLst>
      <p:ext uri="{BB962C8B-B14F-4D97-AF65-F5344CB8AC3E}">
        <p14:creationId xmlns:p14="http://schemas.microsoft.com/office/powerpoint/2010/main" val="28805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804334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2237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EF87-0B63-024C-9ACA-3A5EF7EBCDD0}"/>
              </a:ext>
            </a:extLst>
          </p:cNvPr>
          <p:cNvSpPr/>
          <p:nvPr/>
        </p:nvSpPr>
        <p:spPr>
          <a:xfrm>
            <a:off x="2957154" y="1490133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95795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2: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An image of a scene will then appear in the middle of the screen.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needed and keep maintaining fixation.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12237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C24C-0A8E-2D44-8516-3DFD0A17698E}"/>
              </a:ext>
            </a:extLst>
          </p:cNvPr>
          <p:cNvSpPr txBox="1"/>
          <p:nvPr/>
        </p:nvSpPr>
        <p:spPr>
          <a:xfrm>
            <a:off x="2958583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FC15E-34B2-514C-8A7F-F0C641EC5529}"/>
              </a:ext>
            </a:extLst>
          </p:cNvPr>
          <p:cNvCxnSpPr/>
          <p:nvPr/>
        </p:nvCxnSpPr>
        <p:spPr>
          <a:xfrm>
            <a:off x="2674858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804334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2237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65EF7-797C-9645-94D5-EEB459B8A864}"/>
              </a:ext>
            </a:extLst>
          </p:cNvPr>
          <p:cNvSpPr/>
          <p:nvPr/>
        </p:nvSpPr>
        <p:spPr>
          <a:xfrm>
            <a:off x="4690553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769441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3: Objects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Two objects will then appear to the left and right of the fixation. 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needed and keep maintaining fixation.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12237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C24C-0A8E-2D44-8516-3DFD0A17698E}"/>
              </a:ext>
            </a:extLst>
          </p:cNvPr>
          <p:cNvSpPr txBox="1"/>
          <p:nvPr/>
        </p:nvSpPr>
        <p:spPr>
          <a:xfrm>
            <a:off x="2958583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90E4-C0CD-D149-B882-4EEDD6AD1317}"/>
              </a:ext>
            </a:extLst>
          </p:cNvPr>
          <p:cNvSpPr txBox="1"/>
          <p:nvPr/>
        </p:nvSpPr>
        <p:spPr>
          <a:xfrm>
            <a:off x="4702970" y="2565400"/>
            <a:ext cx="143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FC15E-34B2-514C-8A7F-F0C641EC5529}"/>
              </a:ext>
            </a:extLst>
          </p:cNvPr>
          <p:cNvCxnSpPr/>
          <p:nvPr/>
        </p:nvCxnSpPr>
        <p:spPr>
          <a:xfrm>
            <a:off x="2674858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9B0635-8FCD-6D4F-A675-47DDBA3DA2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08257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7213D-1B46-1D4C-A324-243328534327}"/>
              </a:ext>
            </a:extLst>
          </p:cNvPr>
          <p:cNvSpPr/>
          <p:nvPr/>
        </p:nvSpPr>
        <p:spPr>
          <a:xfrm>
            <a:off x="2957154" y="1490133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96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956734" y="804334"/>
            <a:ext cx="7188200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12237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EF87-0B63-024C-9ACA-3A5EF7EBCDD0}"/>
              </a:ext>
            </a:extLst>
          </p:cNvPr>
          <p:cNvSpPr/>
          <p:nvPr/>
        </p:nvSpPr>
        <p:spPr>
          <a:xfrm>
            <a:off x="2957154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65EF7-797C-9645-94D5-EEB459B8A864}"/>
              </a:ext>
            </a:extLst>
          </p:cNvPr>
          <p:cNvSpPr/>
          <p:nvPr/>
        </p:nvSpPr>
        <p:spPr>
          <a:xfrm>
            <a:off x="4690553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C84DBD-7644-CA46-B44C-581E61538078}"/>
              </a:ext>
            </a:extLst>
          </p:cNvPr>
          <p:cNvSpPr/>
          <p:nvPr/>
        </p:nvSpPr>
        <p:spPr>
          <a:xfrm>
            <a:off x="6423952" y="1490132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2277547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4: Targets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 small circle with vertical lines slanted either left or right will briefly appear on top of the fixation cross as well as one of the object. A checkerboard distractor will appear on top of the other object. </a:t>
            </a:r>
          </a:p>
          <a:p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indicate whether the two circle targets are slanted in the same direction or not. </a:t>
            </a:r>
          </a:p>
          <a:p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slanted in the same direction, press the “f” key.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not </a:t>
            </a: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slanted in the same direction, press the “j” key.</a:t>
            </a:r>
            <a:endParaRPr lang="en-US" sz="1400" b="1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12237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C24C-0A8E-2D44-8516-3DFD0A17698E}"/>
              </a:ext>
            </a:extLst>
          </p:cNvPr>
          <p:cNvSpPr txBox="1"/>
          <p:nvPr/>
        </p:nvSpPr>
        <p:spPr>
          <a:xfrm>
            <a:off x="2958583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90E4-C0CD-D149-B882-4EEDD6AD1317}"/>
              </a:ext>
            </a:extLst>
          </p:cNvPr>
          <p:cNvSpPr txBox="1"/>
          <p:nvPr/>
        </p:nvSpPr>
        <p:spPr>
          <a:xfrm>
            <a:off x="4702970" y="2565400"/>
            <a:ext cx="143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FC15E-34B2-514C-8A7F-F0C641EC5529}"/>
              </a:ext>
            </a:extLst>
          </p:cNvPr>
          <p:cNvCxnSpPr/>
          <p:nvPr/>
        </p:nvCxnSpPr>
        <p:spPr>
          <a:xfrm>
            <a:off x="2674858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9B0635-8FCD-6D4F-A675-47DDBA3DA2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08257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07B7A2-35E4-B34A-8A50-4411591DC53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6141656" y="2027766"/>
            <a:ext cx="282296" cy="1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53A7CA-6C16-B64C-9605-182D5D6E85D7}"/>
              </a:ext>
            </a:extLst>
          </p:cNvPr>
          <p:cNvSpPr txBox="1"/>
          <p:nvPr/>
        </p:nvSpPr>
        <p:spPr>
          <a:xfrm>
            <a:off x="6422523" y="2565400"/>
            <a:ext cx="14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</a:t>
            </a:r>
          </a:p>
        </p:txBody>
      </p:sp>
    </p:spTree>
    <p:extLst>
      <p:ext uri="{BB962C8B-B14F-4D97-AF65-F5344CB8AC3E}">
        <p14:creationId xmlns:p14="http://schemas.microsoft.com/office/powerpoint/2010/main" val="266055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B45D5-E8C2-434C-8409-90EDEBACE4AA}"/>
              </a:ext>
            </a:extLst>
          </p:cNvPr>
          <p:cNvSpPr/>
          <p:nvPr/>
        </p:nvSpPr>
        <p:spPr>
          <a:xfrm>
            <a:off x="228599" y="804334"/>
            <a:ext cx="8830734" cy="5326456"/>
          </a:xfrm>
          <a:prstGeom prst="rect">
            <a:avLst/>
          </a:prstGeom>
          <a:noFill/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85555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EF87-0B63-024C-9ACA-3A5EF7EBCDD0}"/>
              </a:ext>
            </a:extLst>
          </p:cNvPr>
          <p:cNvSpPr/>
          <p:nvPr/>
        </p:nvSpPr>
        <p:spPr>
          <a:xfrm>
            <a:off x="2118954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65EF7-797C-9645-94D5-EEB459B8A864}"/>
              </a:ext>
            </a:extLst>
          </p:cNvPr>
          <p:cNvSpPr/>
          <p:nvPr/>
        </p:nvSpPr>
        <p:spPr>
          <a:xfrm>
            <a:off x="3852353" y="1490133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C84DBD-7644-CA46-B44C-581E61538078}"/>
              </a:ext>
            </a:extLst>
          </p:cNvPr>
          <p:cNvSpPr/>
          <p:nvPr/>
        </p:nvSpPr>
        <p:spPr>
          <a:xfrm>
            <a:off x="5585752" y="1490132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2277547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4: Targets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A small circle with vertical lines slanted either left or right will briefly appear on top of the fixation cross as well as one of the object. A checkerboard distractor will appear on top of the other object. </a:t>
            </a:r>
          </a:p>
          <a:p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indicate whether the two circle targets are slanted in the same direction or not. </a:t>
            </a:r>
          </a:p>
          <a:p>
            <a:endParaRPr lang="en-US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slanted in the same direction, press the “f” key.</a:t>
            </a:r>
          </a:p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not </a:t>
            </a: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slanted in the same direction, press the “j” key.</a:t>
            </a:r>
            <a:endParaRPr lang="en-US" sz="1400" b="1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F8974-FABD-F74B-B459-897B7E68272C}"/>
              </a:ext>
            </a:extLst>
          </p:cNvPr>
          <p:cNvSpPr txBox="1"/>
          <p:nvPr/>
        </p:nvSpPr>
        <p:spPr>
          <a:xfrm>
            <a:off x="385555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7C24C-0A8E-2D44-8516-3DFD0A17698E}"/>
              </a:ext>
            </a:extLst>
          </p:cNvPr>
          <p:cNvSpPr txBox="1"/>
          <p:nvPr/>
        </p:nvSpPr>
        <p:spPr>
          <a:xfrm>
            <a:off x="2120383" y="2565400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90E4-C0CD-D149-B882-4EEDD6AD1317}"/>
              </a:ext>
            </a:extLst>
          </p:cNvPr>
          <p:cNvSpPr txBox="1"/>
          <p:nvPr/>
        </p:nvSpPr>
        <p:spPr>
          <a:xfrm>
            <a:off x="3864770" y="2565400"/>
            <a:ext cx="143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FC15E-34B2-514C-8A7F-F0C641EC5529}"/>
              </a:ext>
            </a:extLst>
          </p:cNvPr>
          <p:cNvCxnSpPr/>
          <p:nvPr/>
        </p:nvCxnSpPr>
        <p:spPr>
          <a:xfrm>
            <a:off x="1836658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9B0635-8FCD-6D4F-A675-47DDBA3DA2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70057" y="2027767"/>
            <a:ext cx="282296" cy="0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07B7A2-35E4-B34A-8A50-4411591DC53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303456" y="2027766"/>
            <a:ext cx="282296" cy="1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53A7CA-6C16-B64C-9605-182D5D6E85D7}"/>
              </a:ext>
            </a:extLst>
          </p:cNvPr>
          <p:cNvSpPr txBox="1"/>
          <p:nvPr/>
        </p:nvSpPr>
        <p:spPr>
          <a:xfrm>
            <a:off x="5584323" y="2565400"/>
            <a:ext cx="14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427B0-60B1-7640-B7AD-41610C5A1900}"/>
              </a:ext>
            </a:extLst>
          </p:cNvPr>
          <p:cNvSpPr/>
          <p:nvPr/>
        </p:nvSpPr>
        <p:spPr>
          <a:xfrm>
            <a:off x="7332997" y="1490132"/>
            <a:ext cx="1451103" cy="1075267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11CE44-7967-6243-A932-EEC59887FF0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050701" y="2027766"/>
            <a:ext cx="282296" cy="1"/>
          </a:xfrm>
          <a:prstGeom prst="straightConnector1">
            <a:avLst/>
          </a:prstGeom>
          <a:ln w="28575">
            <a:solidFill>
              <a:srgbClr val="E319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E5AAD3-6C7A-1340-A44E-D7C15E00ABAD}"/>
              </a:ext>
            </a:extLst>
          </p:cNvPr>
          <p:cNvSpPr txBox="1"/>
          <p:nvPr/>
        </p:nvSpPr>
        <p:spPr>
          <a:xfrm>
            <a:off x="7331568" y="2565400"/>
            <a:ext cx="145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</a:t>
            </a:r>
          </a:p>
        </p:txBody>
      </p:sp>
    </p:spTree>
    <p:extLst>
      <p:ext uri="{BB962C8B-B14F-4D97-AF65-F5344CB8AC3E}">
        <p14:creationId xmlns:p14="http://schemas.microsoft.com/office/powerpoint/2010/main" val="7003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AE2464-359F-394A-A4EB-58BC9F16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87"/>
            <a:ext cx="9144000" cy="36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656D3-9C80-DB41-86E2-CB1EB881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797050"/>
            <a:ext cx="8445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42A99-C930-9248-A5BE-2F426611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1850"/>
            <a:ext cx="84582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416</Words>
  <Application>Microsoft Macintosh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Nah</dc:creator>
  <cp:lastModifiedBy>Joseph Nah</cp:lastModifiedBy>
  <cp:revision>48</cp:revision>
  <dcterms:created xsi:type="dcterms:W3CDTF">2018-07-31T14:45:47Z</dcterms:created>
  <dcterms:modified xsi:type="dcterms:W3CDTF">2018-08-03T12:05:27Z</dcterms:modified>
</cp:coreProperties>
</file>