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>
        <p:scale>
          <a:sx n="110" d="100"/>
          <a:sy n="110" d="100"/>
        </p:scale>
        <p:origin x="15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124F-7155-4D4F-AA2D-5DD0016402B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BFC6-D2AC-934D-95E0-41EB545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24420"/>
          </a:xfrm>
        </p:spPr>
        <p:txBody>
          <a:bodyPr/>
          <a:lstStyle/>
          <a:p>
            <a:r>
              <a:rPr lang="en-US" dirty="0"/>
              <a:t>Flight </a:t>
            </a:r>
            <a:r>
              <a:rPr lang="en-US" dirty="0" smtClean="0"/>
              <a:t>management And Booking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5"/>
            <a:ext cx="8791575" cy="1828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        </a:t>
            </a:r>
            <a:r>
              <a:rPr lang="en-US" sz="2600" dirty="0"/>
              <a:t>professor  </a:t>
            </a:r>
            <a:r>
              <a:rPr lang="en-US" sz="2600" b="1" dirty="0" smtClean="0"/>
              <a:t>Joe </a:t>
            </a:r>
            <a:r>
              <a:rPr lang="en-US" sz="2600" b="1" dirty="0" err="1" smtClean="0"/>
              <a:t>bruen</a:t>
            </a:r>
            <a:endParaRPr lang="en-US" sz="2600" b="1" dirty="0"/>
          </a:p>
          <a:p>
            <a:r>
              <a:rPr lang="en-US" dirty="0"/>
              <a:t>	        Group </a:t>
            </a:r>
            <a:r>
              <a:rPr lang="en-US" dirty="0" err="1" smtClean="0"/>
              <a:t>Saigonese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bon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Nghia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hiep</a:t>
            </a:r>
            <a:r>
              <a:rPr lang="en-US" dirty="0" smtClean="0"/>
              <a:t>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Main Use </a:t>
            </a:r>
            <a:r>
              <a:rPr lang="en-US" sz="3200" dirty="0"/>
              <a:t>Cases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Static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Technologies Used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Future Extension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Autofit/>
          </a:bodyPr>
          <a:lstStyle/>
          <a:p>
            <a:r>
              <a:rPr lang="en-US" sz="3200" dirty="0"/>
              <a:t> Flight Information System is to manage and present all flight info and related info: airplane, airline and airport.</a:t>
            </a:r>
          </a:p>
          <a:p>
            <a:r>
              <a:rPr lang="en-US" sz="3200" dirty="0"/>
              <a:t> The team decided to selected a type of project that we could practice the studied topics as many as possible.</a:t>
            </a:r>
          </a:p>
          <a:p>
            <a:r>
              <a:rPr lang="en-US" sz="3200" dirty="0"/>
              <a:t> Ability to extend business domain and technologies.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Main Use </a:t>
            </a:r>
            <a:r>
              <a:rPr lang="en-US" dirty="0"/>
              <a:t>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BBC0D50-96B9-4790-A995-792CFE7D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963121"/>
              </p:ext>
            </p:extLst>
          </p:nvPr>
        </p:nvGraphicFramePr>
        <p:xfrm>
          <a:off x="887896" y="1643062"/>
          <a:ext cx="10522225" cy="38664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1612">
                  <a:extLst>
                    <a:ext uri="{9D8B030D-6E8A-4147-A177-3AD203B41FA5}">
                      <a16:colId xmlns:a16="http://schemas.microsoft.com/office/drawing/2014/main" xmlns="" val="338570927"/>
                    </a:ext>
                  </a:extLst>
                </a:gridCol>
                <a:gridCol w="2681431">
                  <a:extLst>
                    <a:ext uri="{9D8B030D-6E8A-4147-A177-3AD203B41FA5}">
                      <a16:colId xmlns:a16="http://schemas.microsoft.com/office/drawing/2014/main" xmlns="" val="2699724586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xmlns="" val="1697573680"/>
                    </a:ext>
                  </a:extLst>
                </a:gridCol>
                <a:gridCol w="2756451">
                  <a:extLst>
                    <a:ext uri="{9D8B030D-6E8A-4147-A177-3AD203B41FA5}">
                      <a16:colId xmlns:a16="http://schemas.microsoft.com/office/drawing/2014/main" xmlns="" val="2673791068"/>
                    </a:ext>
                  </a:extLst>
                </a:gridCol>
              </a:tblGrid>
              <a:tr h="538768"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8255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880340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82829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7165641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4213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Flight 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Book ticket for a flight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Hiep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Online chat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474407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Login / Logout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Log user in/out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11" y="1431838"/>
            <a:ext cx="7387059" cy="52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989023"/>
          </a:xfrm>
        </p:spPr>
        <p:txBody>
          <a:bodyPr>
            <a:noAutofit/>
          </a:bodyPr>
          <a:lstStyle/>
          <a:p>
            <a:pPr lvl="1"/>
            <a:r>
              <a:rPr lang="en-US" sz="1600" dirty="0" smtClean="0">
                <a:effectLst/>
              </a:rPr>
              <a:t>Annotation 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Data binding</a:t>
            </a:r>
          </a:p>
          <a:p>
            <a:pPr lvl="1"/>
            <a:r>
              <a:rPr lang="en-US" sz="1600" dirty="0">
                <a:effectLst/>
              </a:rPr>
              <a:t>Validation; Custom Validation</a:t>
            </a:r>
          </a:p>
          <a:p>
            <a:pPr lvl="1"/>
            <a:r>
              <a:rPr lang="en-US" sz="1600" dirty="0">
                <a:effectLst/>
              </a:rPr>
              <a:t>Custom Formatter</a:t>
            </a:r>
          </a:p>
          <a:p>
            <a:pPr lvl="1"/>
            <a:r>
              <a:rPr lang="en-US" sz="1600" dirty="0">
                <a:effectLst/>
              </a:rPr>
              <a:t>Uploading files -&gt; Chua lam</a:t>
            </a:r>
          </a:p>
          <a:p>
            <a:pPr lvl="1"/>
            <a:r>
              <a:rPr lang="en-US" sz="1600" dirty="0">
                <a:effectLst/>
              </a:rPr>
              <a:t>Internationalization</a:t>
            </a:r>
          </a:p>
          <a:p>
            <a:pPr lvl="1"/>
            <a:r>
              <a:rPr lang="en-US" sz="1600" dirty="0">
                <a:effectLst/>
              </a:rPr>
              <a:t>Exception Handling</a:t>
            </a:r>
          </a:p>
          <a:p>
            <a:pPr lvl="1"/>
            <a:r>
              <a:rPr lang="en-US" sz="1600" dirty="0">
                <a:effectLst/>
              </a:rPr>
              <a:t>REST/Ajax two way; error handling </a:t>
            </a:r>
            <a:r>
              <a:rPr lang="en-US" sz="1600" dirty="0">
                <a:effectLst/>
                <a:sym typeface="Wingdings" charset="2"/>
              </a:rPr>
              <a:t></a:t>
            </a:r>
            <a:r>
              <a:rPr lang="en-US" sz="1600" dirty="0">
                <a:effectLst/>
              </a:rPr>
              <a:t> Chua lam</a:t>
            </a:r>
          </a:p>
          <a:p>
            <a:pPr lvl="1"/>
            <a:r>
              <a:rPr lang="en-US" sz="1600" dirty="0">
                <a:effectLst/>
              </a:rPr>
              <a:t>Security ; Login, Authorization</a:t>
            </a:r>
          </a:p>
          <a:p>
            <a:pPr lvl="1"/>
            <a:r>
              <a:rPr lang="en-US" sz="1600" dirty="0">
                <a:effectLst/>
              </a:rPr>
              <a:t>Web Sockets</a:t>
            </a:r>
          </a:p>
          <a:p>
            <a:pPr lvl="1"/>
            <a:r>
              <a:rPr lang="en-US" sz="1600" dirty="0">
                <a:effectLst/>
              </a:rPr>
              <a:t>Web Flow</a:t>
            </a:r>
          </a:p>
          <a:p>
            <a:pPr lvl="1"/>
            <a:r>
              <a:rPr lang="en-US" sz="1600" dirty="0" smtClean="0">
                <a:effectLst/>
              </a:rPr>
              <a:t>Tiles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Persistence in database [</a:t>
            </a:r>
            <a:r>
              <a:rPr lang="en-US" sz="1600" dirty="0" smtClean="0">
                <a:effectLst/>
              </a:rPr>
              <a:t>JPA]</a:t>
            </a:r>
            <a:endParaRPr lang="en-US" sz="1600" dirty="0"/>
          </a:p>
          <a:p>
            <a:pPr lvl="1"/>
            <a:r>
              <a:rPr lang="en-US" sz="1600" dirty="0">
                <a:effectLst/>
              </a:rPr>
              <a:t>DB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</a:rPr>
              <a:t>MySQL</a:t>
            </a:r>
            <a:endParaRPr lang="en-US" sz="1600" dirty="0">
              <a:effectLst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33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Future Extension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 Business Domain:</a:t>
            </a:r>
          </a:p>
          <a:p>
            <a:pPr lvl="1"/>
            <a:r>
              <a:rPr lang="en-US" sz="2800" dirty="0" smtClean="0"/>
              <a:t>Customer register</a:t>
            </a:r>
            <a:endParaRPr lang="en-US" sz="2800" dirty="0"/>
          </a:p>
          <a:p>
            <a:pPr lvl="1"/>
            <a:r>
              <a:rPr lang="en-US" sz="2800" dirty="0" smtClean="0"/>
              <a:t>Email booking</a:t>
            </a:r>
          </a:p>
          <a:p>
            <a:pPr lvl="1"/>
            <a:r>
              <a:rPr lang="en-US" sz="2800" dirty="0" smtClean="0"/>
              <a:t>Payment</a:t>
            </a:r>
            <a:endParaRPr lang="en-US" sz="2800" dirty="0"/>
          </a:p>
          <a:p>
            <a:r>
              <a:rPr lang="en-US" sz="3200" dirty="0"/>
              <a:t> Technologies:</a:t>
            </a:r>
          </a:p>
          <a:p>
            <a:pPr lvl="1"/>
            <a:r>
              <a:rPr lang="en-US" sz="2800" dirty="0"/>
              <a:t> Advanced Search</a:t>
            </a:r>
            <a:r>
              <a:rPr lang="en-US" sz="2800" dirty="0" smtClean="0"/>
              <a:t>, </a:t>
            </a:r>
            <a:r>
              <a:rPr lang="en-US" sz="2800" dirty="0"/>
              <a:t>Mobile app</a:t>
            </a:r>
          </a:p>
          <a:p>
            <a:pPr lvl="1"/>
            <a:r>
              <a:rPr lang="en-US" sz="2800" dirty="0"/>
              <a:t> Spring Cloud and Microservices: distributed config, service discovery, routing &amp; load balancing,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6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4400" i="1" dirty="0"/>
              <a:t>“Do less and accomplish more”</a:t>
            </a:r>
          </a:p>
          <a:p>
            <a:pPr marL="0" indent="0">
              <a:buNone/>
            </a:pPr>
            <a:r>
              <a:rPr lang="en-US" sz="4000" dirty="0"/>
              <a:t>What we studied in this course is the same as the above quote.</a:t>
            </a:r>
          </a:p>
          <a:p>
            <a:endParaRPr lang="en-US" sz="4000" i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2800" dirty="0"/>
              <a:t> Q&amp;A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3977</TotalTime>
  <Words>245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Trebuchet MS</vt:lpstr>
      <vt:lpstr>Tw Cen MT</vt:lpstr>
      <vt:lpstr>Wingdings</vt:lpstr>
      <vt:lpstr>Arial</vt:lpstr>
      <vt:lpstr>Circuit</vt:lpstr>
      <vt:lpstr>Flight management And Booking</vt:lpstr>
      <vt:lpstr>contents</vt:lpstr>
      <vt:lpstr>introduction</vt:lpstr>
      <vt:lpstr>Main Use cases</vt:lpstr>
      <vt:lpstr>Static model</vt:lpstr>
      <vt:lpstr>Technologies used</vt:lpstr>
      <vt:lpstr>Future Extension</vt:lpstr>
      <vt:lpstr>SCI</vt:lpstr>
      <vt:lpstr>Demo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Ba Bon Nguyen</cp:lastModifiedBy>
  <cp:revision>32</cp:revision>
  <dcterms:created xsi:type="dcterms:W3CDTF">2018-09-26T20:47:13Z</dcterms:created>
  <dcterms:modified xsi:type="dcterms:W3CDTF">2018-10-24T21:25:39Z</dcterms:modified>
</cp:coreProperties>
</file>