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management And Booking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 smtClean="0"/>
              <a:t>Joe </a:t>
            </a:r>
            <a:r>
              <a:rPr lang="en-US" sz="2600" b="1" dirty="0" err="1" smtClean="0"/>
              <a:t>bruen</a:t>
            </a:r>
            <a:endParaRPr lang="en-US" sz="2600" b="1" dirty="0"/>
          </a:p>
          <a:p>
            <a:r>
              <a:rPr lang="en-US" dirty="0"/>
              <a:t>	        Group </a:t>
            </a:r>
            <a:r>
              <a:rPr lang="en-US" dirty="0" err="1" smtClean="0"/>
              <a:t>Saigonese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bon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Nghia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hiep</a:t>
            </a:r>
            <a:r>
              <a:rPr lang="en-US" dirty="0" smtClean="0"/>
              <a:t>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About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Introduction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Main Use </a:t>
            </a:r>
            <a:r>
              <a:rPr lang="en-US" sz="3200" dirty="0"/>
              <a:t>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Flight Management and Booking project, an engineering proof of concept. It is not a planned marketable project.</a:t>
            </a:r>
          </a:p>
          <a:p>
            <a:r>
              <a:rPr lang="en-US" sz="3200" dirty="0"/>
              <a:t>The goal is to exercise the Spring MVC technology according to the Web Application Architecture (WAA) course guidelines to validate its use in future projects.</a:t>
            </a:r>
          </a:p>
          <a:p>
            <a:r>
              <a:rPr lang="en-US" sz="3200" dirty="0"/>
              <a:t>The team decided to </a:t>
            </a:r>
            <a:r>
              <a:rPr lang="en-US" sz="3200" dirty="0" smtClean="0"/>
              <a:t>select </a:t>
            </a:r>
            <a:r>
              <a:rPr lang="en-US" sz="3200" dirty="0"/>
              <a:t>a type of project that we could practice the studied topics as many as </a:t>
            </a:r>
            <a:r>
              <a:rPr lang="en-US" sz="3200" dirty="0" smtClean="0"/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online </a:t>
            </a:r>
            <a:r>
              <a:rPr lang="en-US" sz="3200" dirty="0"/>
              <a:t>web application which </a:t>
            </a:r>
            <a:r>
              <a:rPr lang="en-US" sz="3200" dirty="0" smtClean="0"/>
              <a:t>provides ability</a:t>
            </a:r>
          </a:p>
          <a:p>
            <a:pPr lvl="1"/>
            <a:r>
              <a:rPr lang="en-US" sz="2800" dirty="0" smtClean="0"/>
              <a:t>To view/search flights and make a booking </a:t>
            </a:r>
            <a:r>
              <a:rPr lang="en-US" sz="2800" dirty="0"/>
              <a:t>for a </a:t>
            </a:r>
            <a:r>
              <a:rPr lang="en-US" sz="2800" dirty="0" smtClean="0"/>
              <a:t>flight. </a:t>
            </a:r>
          </a:p>
          <a:p>
            <a:pPr lvl="1"/>
            <a:r>
              <a:rPr lang="en-US" sz="3200" dirty="0" smtClean="0"/>
              <a:t>To </a:t>
            </a:r>
            <a:r>
              <a:rPr lang="en-US" sz="3200" dirty="0"/>
              <a:t>view </a:t>
            </a:r>
            <a:r>
              <a:rPr lang="en-US" sz="3200" dirty="0" smtClean="0"/>
              <a:t>booking</a:t>
            </a:r>
          </a:p>
          <a:p>
            <a:r>
              <a:rPr lang="en-US" sz="3200" dirty="0" smtClean="0"/>
              <a:t>Back-office features - provided for authorized person for </a:t>
            </a:r>
            <a:r>
              <a:rPr lang="en-US" sz="3200" dirty="0"/>
              <a:t>system administration </a:t>
            </a:r>
            <a:r>
              <a:rPr lang="en-US" sz="3200" dirty="0" smtClean="0"/>
              <a:t>purpose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4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Main Use </a:t>
            </a:r>
            <a:r>
              <a:rPr lang="en-US" dirty="0"/>
              <a:t>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899"/>
              </p:ext>
            </p:extLst>
          </p:nvPr>
        </p:nvGraphicFramePr>
        <p:xfrm>
          <a:off x="887896" y="1643062"/>
          <a:ext cx="10522225" cy="4214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Flight 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Create/View</a:t>
                      </a:r>
                      <a:r>
                        <a:rPr lang="en-US" sz="2400" baseline="0" dirty="0" smtClean="0"/>
                        <a:t> flight </a:t>
                      </a:r>
                      <a:r>
                        <a:rPr lang="en-US" sz="2400" dirty="0" smtClean="0"/>
                        <a:t>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Hiep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customer chat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Login / Logout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Log in/out for back-end portal (admin)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1" y="1431838"/>
            <a:ext cx="7387059" cy="5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989023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>
                <a:effectLst/>
              </a:rPr>
              <a:t>Annotation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Data binding</a:t>
            </a:r>
          </a:p>
          <a:p>
            <a:pPr lvl="1"/>
            <a:r>
              <a:rPr lang="en-US" sz="1600" dirty="0">
                <a:effectLst/>
              </a:rPr>
              <a:t>Validation; Custom Validation</a:t>
            </a:r>
          </a:p>
          <a:p>
            <a:pPr lvl="1"/>
            <a:r>
              <a:rPr lang="en-US" sz="1600" dirty="0">
                <a:effectLst/>
              </a:rPr>
              <a:t>Custom Formatter</a:t>
            </a:r>
          </a:p>
          <a:p>
            <a:pPr lvl="1"/>
            <a:r>
              <a:rPr lang="en-US" sz="1600" dirty="0" smtClean="0">
                <a:effectLst/>
              </a:rPr>
              <a:t>Internationalization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Exception Handling</a:t>
            </a:r>
          </a:p>
          <a:p>
            <a:pPr lvl="1"/>
            <a:r>
              <a:rPr lang="en-US" sz="1600" dirty="0">
                <a:effectLst/>
              </a:rPr>
              <a:t>REST/Ajax two way; error </a:t>
            </a:r>
            <a:r>
              <a:rPr lang="en-US" sz="1600" dirty="0" smtClean="0">
                <a:effectLst/>
              </a:rPr>
              <a:t>handling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Security ; Login, Authorization</a:t>
            </a:r>
          </a:p>
          <a:p>
            <a:pPr lvl="1"/>
            <a:r>
              <a:rPr lang="en-US" sz="1600" dirty="0">
                <a:effectLst/>
              </a:rPr>
              <a:t>Web Sockets</a:t>
            </a:r>
          </a:p>
          <a:p>
            <a:pPr lvl="1"/>
            <a:r>
              <a:rPr lang="en-US" sz="1600" dirty="0">
                <a:effectLst/>
              </a:rPr>
              <a:t>Web Flow</a:t>
            </a:r>
          </a:p>
          <a:p>
            <a:pPr lvl="1"/>
            <a:r>
              <a:rPr lang="en-US" sz="1600" dirty="0" smtClean="0">
                <a:effectLst/>
              </a:rPr>
              <a:t>Tiles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Persistence in database [</a:t>
            </a:r>
            <a:r>
              <a:rPr lang="en-US" sz="1600" dirty="0" smtClean="0">
                <a:effectLst/>
              </a:rPr>
              <a:t>JPA]</a:t>
            </a:r>
            <a:endParaRPr lang="en-US" sz="1600" dirty="0"/>
          </a:p>
          <a:p>
            <a:pPr lvl="1"/>
            <a:r>
              <a:rPr lang="en-US" sz="1600" dirty="0">
                <a:effectLst/>
              </a:rPr>
              <a:t>DB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Future Extension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 smtClean="0"/>
              <a:t>Customer registration</a:t>
            </a:r>
            <a:endParaRPr lang="en-US" sz="2800" dirty="0"/>
          </a:p>
          <a:p>
            <a:pPr lvl="1"/>
            <a:r>
              <a:rPr lang="en-US" sz="2800" dirty="0" smtClean="0"/>
              <a:t>Email booking</a:t>
            </a:r>
          </a:p>
          <a:p>
            <a:pPr lvl="1"/>
            <a:r>
              <a:rPr lang="en-US" sz="2800" dirty="0" smtClean="0"/>
              <a:t>Payment</a:t>
            </a:r>
            <a:endParaRPr lang="en-US" sz="2800" dirty="0"/>
          </a:p>
          <a:p>
            <a:r>
              <a:rPr lang="en-US" sz="3200" dirty="0"/>
              <a:t> Technologies:</a:t>
            </a:r>
          </a:p>
          <a:p>
            <a:pPr lvl="1"/>
            <a:r>
              <a:rPr lang="en-US" sz="2800" dirty="0" smtClean="0"/>
              <a:t>Advanced Search</a:t>
            </a:r>
          </a:p>
          <a:p>
            <a:pPr lvl="1"/>
            <a:r>
              <a:rPr lang="en-US" sz="2800" dirty="0" smtClean="0"/>
              <a:t>Mobile </a:t>
            </a:r>
            <a:r>
              <a:rPr lang="en-US" sz="2800" dirty="0"/>
              <a:t>app</a:t>
            </a:r>
          </a:p>
          <a:p>
            <a:pPr lvl="1"/>
            <a:r>
              <a:rPr lang="en-US" sz="2800" dirty="0" smtClean="0"/>
              <a:t>Spring </a:t>
            </a:r>
            <a:r>
              <a:rPr lang="en-US" sz="2800" dirty="0"/>
              <a:t>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4324</TotalTime>
  <Words>288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Flight management And Booking</vt:lpstr>
      <vt:lpstr>contents</vt:lpstr>
      <vt:lpstr>Project</vt:lpstr>
      <vt:lpstr>introduction</vt:lpstr>
      <vt:lpstr>Main Use cases</vt:lpstr>
      <vt:lpstr>Static model</vt:lpstr>
      <vt:lpstr>Technologies used</vt:lpstr>
      <vt:lpstr>Future 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42</cp:revision>
  <dcterms:created xsi:type="dcterms:W3CDTF">2018-09-26T20:47:13Z</dcterms:created>
  <dcterms:modified xsi:type="dcterms:W3CDTF">2018-10-25T03:12:23Z</dcterms:modified>
</cp:coreProperties>
</file>