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9" r:id="rId2"/>
    <p:sldId id="266" r:id="rId3"/>
    <p:sldId id="263" r:id="rId4"/>
    <p:sldId id="264" r:id="rId5"/>
    <p:sldId id="268" r:id="rId6"/>
    <p:sldId id="267" r:id="rId7"/>
    <p:sldId id="270" r:id="rId8"/>
    <p:sldId id="265" r:id="rId9"/>
    <p:sldId id="273" r:id="rId10"/>
    <p:sldId id="272" r:id="rId11"/>
    <p:sldId id="271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80B144-3A30-4593-900E-182AD9D2BDB8}">
          <p14:sldIdLst>
            <p14:sldId id="269"/>
            <p14:sldId id="266"/>
            <p14:sldId id="263"/>
            <p14:sldId id="264"/>
            <p14:sldId id="268"/>
            <p14:sldId id="267"/>
            <p14:sldId id="270"/>
            <p14:sldId id="265"/>
            <p14:sldId id="273"/>
            <p14:sldId id="272"/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5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17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6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5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2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4B9D2-AB3B-41F3-8C64-25BC589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dirty="0"/>
              <a:t>login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EE3C1E-5A20-426A-8F61-2E132A2A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09163"/>
            <a:ext cx="9603275" cy="2186992"/>
          </a:xfrm>
        </p:spPr>
        <p:txBody>
          <a:bodyPr>
            <a:normAutofit/>
          </a:bodyPr>
          <a:lstStyle/>
          <a:p>
            <a:r>
              <a:rPr lang="en-US" sz="3600" dirty="0"/>
              <a:t>Using form-based authentication</a:t>
            </a:r>
          </a:p>
          <a:p>
            <a:r>
              <a:rPr lang="en-US" sz="3600" dirty="0"/>
              <a:t>Web request authorization using interceptors</a:t>
            </a:r>
          </a:p>
        </p:txBody>
      </p:sp>
    </p:spTree>
    <p:extLst>
      <p:ext uri="{BB962C8B-B14F-4D97-AF65-F5344CB8AC3E}">
        <p14:creationId xmlns:p14="http://schemas.microsoft.com/office/powerpoint/2010/main" val="172362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274-2344-4589-A40A-46577F3B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dirty="0"/>
              <a:t>View Booking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DA0F-005F-4884-A4D1-7DBE6271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648" y="2335503"/>
            <a:ext cx="9603275" cy="3291573"/>
          </a:xfrm>
        </p:spPr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dirty="0" err="1"/>
              <a:t>ConfirmationCode</a:t>
            </a:r>
            <a:r>
              <a:rPr lang="en-US" sz="3600" dirty="0"/>
              <a:t> to search booked flight</a:t>
            </a:r>
          </a:p>
          <a:p>
            <a:r>
              <a:rPr lang="en-US" sz="3600" dirty="0"/>
              <a:t>Add new function to interface </a:t>
            </a:r>
            <a:r>
              <a:rPr lang="en-US" sz="3600" dirty="0" err="1"/>
              <a:t>BookingRepository</a:t>
            </a:r>
            <a:r>
              <a:rPr lang="en-US" sz="3600" dirty="0"/>
              <a:t> that extends </a:t>
            </a:r>
            <a:r>
              <a:rPr lang="en-US" sz="3600" dirty="0" err="1"/>
              <a:t>CrudRepository</a:t>
            </a:r>
            <a:endParaRPr lang="en-US" sz="3600" dirty="0"/>
          </a:p>
          <a:p>
            <a:r>
              <a:rPr lang="en-US" sz="3600" dirty="0"/>
              <a:t>Using @Query to get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410773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64CDD-55EF-41CA-BCE3-37FC4925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59313"/>
            <a:ext cx="9045724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DD9BF-5BDD-43B6-AE3B-29F41C4D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38" y="3041512"/>
            <a:ext cx="9086113" cy="132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0B7DF-06B1-4E5C-A1E6-73123AC9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38" y="4485237"/>
            <a:ext cx="9086112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A1D-CFFB-48FE-9936-01FD909C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908" y="1676279"/>
            <a:ext cx="8791575" cy="2387600"/>
          </a:xfrm>
        </p:spPr>
        <p:txBody>
          <a:bodyPr/>
          <a:lstStyle/>
          <a:p>
            <a:r>
              <a:rPr lang="en-US" dirty="0"/>
              <a:t>Demo Book</a:t>
            </a:r>
            <a:br>
              <a:rPr lang="en-US" dirty="0"/>
            </a:br>
            <a:r>
              <a:rPr lang="en-US" dirty="0"/>
              <a:t>		and view my booking</a:t>
            </a:r>
          </a:p>
        </p:txBody>
      </p:sp>
    </p:spTree>
    <p:extLst>
      <p:ext uri="{BB962C8B-B14F-4D97-AF65-F5344CB8AC3E}">
        <p14:creationId xmlns:p14="http://schemas.microsoft.com/office/powerpoint/2010/main" val="287090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798-7DFC-46D6-9A0E-3C3799C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A69A-0918-497B-960F-6202478D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702FE-A808-4FFB-8F77-56E57092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6" y="85656"/>
            <a:ext cx="11851887" cy="652615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381D4E-DE7C-45C2-A83F-BA1CDC6A68F3}"/>
              </a:ext>
            </a:extLst>
          </p:cNvPr>
          <p:cNvCxnSpPr/>
          <p:nvPr/>
        </p:nvCxnSpPr>
        <p:spPr>
          <a:xfrm>
            <a:off x="905608" y="1406769"/>
            <a:ext cx="15034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7AD37-BE23-4E75-B6EB-93CE39B0DACB}"/>
              </a:ext>
            </a:extLst>
          </p:cNvPr>
          <p:cNvCxnSpPr/>
          <p:nvPr/>
        </p:nvCxnSpPr>
        <p:spPr>
          <a:xfrm>
            <a:off x="659423" y="1749669"/>
            <a:ext cx="15034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6F057A-3A95-40AC-8AD9-638FBAA05043}"/>
              </a:ext>
            </a:extLst>
          </p:cNvPr>
          <p:cNvCxnSpPr>
            <a:cxnSpLocks/>
          </p:cNvCxnSpPr>
          <p:nvPr/>
        </p:nvCxnSpPr>
        <p:spPr>
          <a:xfrm>
            <a:off x="905608" y="5178669"/>
            <a:ext cx="22947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D45B0D-74FE-425B-8CD0-5D1B1E02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01" y="1542638"/>
            <a:ext cx="7810040" cy="18060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685011-AF1B-4926-AB07-D83594E4F508}"/>
              </a:ext>
            </a:extLst>
          </p:cNvPr>
          <p:cNvCxnSpPr/>
          <p:nvPr/>
        </p:nvCxnSpPr>
        <p:spPr>
          <a:xfrm flipV="1">
            <a:off x="3543300" y="1679330"/>
            <a:ext cx="3587262" cy="175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7CD3D4-4745-4255-A7D3-9A69F725DB63}"/>
              </a:ext>
            </a:extLst>
          </p:cNvPr>
          <p:cNvCxnSpPr/>
          <p:nvPr/>
        </p:nvCxnSpPr>
        <p:spPr>
          <a:xfrm flipV="1">
            <a:off x="3200400" y="2118946"/>
            <a:ext cx="7904285" cy="158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7A4D0B-04ED-4D98-8EC8-916845EB2676}"/>
              </a:ext>
            </a:extLst>
          </p:cNvPr>
          <p:cNvCxnSpPr/>
          <p:nvPr/>
        </p:nvCxnSpPr>
        <p:spPr>
          <a:xfrm>
            <a:off x="3200400" y="2445686"/>
            <a:ext cx="7983415" cy="13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4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4B9D2-AB3B-41F3-8C64-25BC589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dirty="0"/>
              <a:t>Template for 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EE3C1E-5A20-426A-8F61-2E132A2A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09162"/>
            <a:ext cx="9603275" cy="3450613"/>
          </a:xfrm>
        </p:spPr>
        <p:txBody>
          <a:bodyPr>
            <a:normAutofit/>
          </a:bodyPr>
          <a:lstStyle/>
          <a:p>
            <a:r>
              <a:rPr lang="en-US" sz="3600" dirty="0"/>
              <a:t>Using Tile Resolver to create template</a:t>
            </a:r>
          </a:p>
          <a:p>
            <a:r>
              <a:rPr lang="en-US" sz="3600" dirty="0"/>
              <a:t>Reuse code header and footer</a:t>
            </a:r>
          </a:p>
          <a:p>
            <a:r>
              <a:rPr lang="en-US" sz="3600" dirty="0"/>
              <a:t>Just render content</a:t>
            </a:r>
          </a:p>
          <a:p>
            <a:r>
              <a:rPr lang="en-US" sz="3600" dirty="0"/>
              <a:t>Separating UI between Guest and Admin</a:t>
            </a:r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35AF34-C6AE-457E-8895-A1385737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" y="1464846"/>
            <a:ext cx="9388443" cy="38786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F359899-6558-46BA-AE07-EC2A8907302A}"/>
              </a:ext>
            </a:extLst>
          </p:cNvPr>
          <p:cNvSpPr/>
          <p:nvPr/>
        </p:nvSpPr>
        <p:spPr>
          <a:xfrm>
            <a:off x="1679331" y="1248508"/>
            <a:ext cx="1547446" cy="694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66D724-92AB-4333-9387-414E364B3286}"/>
              </a:ext>
            </a:extLst>
          </p:cNvPr>
          <p:cNvSpPr/>
          <p:nvPr/>
        </p:nvSpPr>
        <p:spPr>
          <a:xfrm>
            <a:off x="2066192" y="2420489"/>
            <a:ext cx="1644162" cy="1056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9653E7-C7FF-4C5F-9346-167F67777065}"/>
              </a:ext>
            </a:extLst>
          </p:cNvPr>
          <p:cNvSpPr/>
          <p:nvPr/>
        </p:nvSpPr>
        <p:spPr>
          <a:xfrm>
            <a:off x="3826221" y="3777232"/>
            <a:ext cx="1537087" cy="489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497151-7E82-4468-8A91-60890BF8C6A4}"/>
              </a:ext>
            </a:extLst>
          </p:cNvPr>
          <p:cNvSpPr/>
          <p:nvPr/>
        </p:nvSpPr>
        <p:spPr>
          <a:xfrm>
            <a:off x="2220058" y="4537401"/>
            <a:ext cx="1336429" cy="489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09FEAD-749E-4F7F-A17B-9F9143D52CD8}"/>
              </a:ext>
            </a:extLst>
          </p:cNvPr>
          <p:cNvCxnSpPr/>
          <p:nvPr/>
        </p:nvCxnSpPr>
        <p:spPr>
          <a:xfrm>
            <a:off x="1679331" y="4114800"/>
            <a:ext cx="1345223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B861CE-76D7-4A7F-A8FB-0CE4799F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58" y="159255"/>
            <a:ext cx="3514977" cy="59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5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512-903D-4E3B-BBA1-BF2230C11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909" y="84871"/>
            <a:ext cx="8791575" cy="899868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BD946-0048-4824-9EBA-826929B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226527"/>
            <a:ext cx="7922638" cy="440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1B4AA-E21C-4850-A997-05C4AD96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46" y="370270"/>
            <a:ext cx="3514977" cy="59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A1D-CFFB-48FE-9936-01FD909C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908" y="1676279"/>
            <a:ext cx="8791575" cy="2387600"/>
          </a:xfrm>
        </p:spPr>
        <p:txBody>
          <a:bodyPr/>
          <a:lstStyle/>
          <a:p>
            <a:r>
              <a:rPr lang="en-US" dirty="0"/>
              <a:t>Demo login </a:t>
            </a:r>
            <a:br>
              <a:rPr lang="en-US" dirty="0"/>
            </a:br>
            <a:r>
              <a:rPr lang="en-US" dirty="0"/>
              <a:t>		and template view</a:t>
            </a:r>
          </a:p>
        </p:txBody>
      </p:sp>
    </p:spTree>
    <p:extLst>
      <p:ext uri="{BB962C8B-B14F-4D97-AF65-F5344CB8AC3E}">
        <p14:creationId xmlns:p14="http://schemas.microsoft.com/office/powerpoint/2010/main" val="248587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C4B9D2-AB3B-41F3-8C64-25BC589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dirty="0"/>
              <a:t>Booking Flight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EE3C1E-5A20-426A-8F61-2E132A2A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648" y="2335504"/>
            <a:ext cx="9603275" cy="2186992"/>
          </a:xfrm>
        </p:spPr>
        <p:txBody>
          <a:bodyPr>
            <a:normAutofit/>
          </a:bodyPr>
          <a:lstStyle/>
          <a:p>
            <a:r>
              <a:rPr lang="en-US" sz="3600" dirty="0"/>
              <a:t>Using Spring Web Flow</a:t>
            </a:r>
          </a:p>
        </p:txBody>
      </p:sp>
    </p:spTree>
    <p:extLst>
      <p:ext uri="{BB962C8B-B14F-4D97-AF65-F5344CB8AC3E}">
        <p14:creationId xmlns:p14="http://schemas.microsoft.com/office/powerpoint/2010/main" val="345022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0E9D9-85B2-46DF-9FFC-F931990E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47" y="237013"/>
            <a:ext cx="9590106" cy="63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0D3C7A-D155-4A55-A83D-D939B1EFB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732" y="173038"/>
            <a:ext cx="3618768" cy="4600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69519-1153-499E-8C31-57162D94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" y="657020"/>
            <a:ext cx="9464129" cy="6027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F7799-0E42-4DE0-A19D-879C0880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838" y="1722296"/>
            <a:ext cx="3527961" cy="39311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C898D1-DFFD-4A71-AD6F-76B8D396E3FE}"/>
              </a:ext>
            </a:extLst>
          </p:cNvPr>
          <p:cNvCxnSpPr/>
          <p:nvPr/>
        </p:nvCxnSpPr>
        <p:spPr>
          <a:xfrm>
            <a:off x="9645161" y="5292970"/>
            <a:ext cx="1521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9C7CD-AE21-41D9-A202-E09D07E83EE9}"/>
              </a:ext>
            </a:extLst>
          </p:cNvPr>
          <p:cNvCxnSpPr/>
          <p:nvPr/>
        </p:nvCxnSpPr>
        <p:spPr>
          <a:xfrm>
            <a:off x="9381391" y="4018086"/>
            <a:ext cx="1521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632</TotalTime>
  <Words>70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login</vt:lpstr>
      <vt:lpstr>PowerPoint Presentation</vt:lpstr>
      <vt:lpstr>Template for View</vt:lpstr>
      <vt:lpstr>PowerPoint Presentation</vt:lpstr>
      <vt:lpstr>Configuration</vt:lpstr>
      <vt:lpstr>Demo login    and template view</vt:lpstr>
      <vt:lpstr>Booking Flight</vt:lpstr>
      <vt:lpstr>PowerPoint Presentation</vt:lpstr>
      <vt:lpstr>PowerPoint Presentation</vt:lpstr>
      <vt:lpstr>View Booking Flight</vt:lpstr>
      <vt:lpstr>PowerPoint Presentation</vt:lpstr>
      <vt:lpstr>Demo Book   and view my booking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View</dc:title>
  <dc:creator>Quang Hiep Nguyen</dc:creator>
  <cp:lastModifiedBy>Quang Hiep Nguyen</cp:lastModifiedBy>
  <cp:revision>14</cp:revision>
  <dcterms:created xsi:type="dcterms:W3CDTF">2018-10-25T02:28:41Z</dcterms:created>
  <dcterms:modified xsi:type="dcterms:W3CDTF">2018-10-25T13:18:00Z</dcterms:modified>
</cp:coreProperties>
</file>